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6">
  <p:sldMasterIdLst>
    <p:sldMasterId id="2147484392" r:id="rId4"/>
  </p:sldMasterIdLst>
  <p:notesMasterIdLst>
    <p:notesMasterId r:id="rId26"/>
  </p:notesMasterIdLst>
  <p:handoutMasterIdLst>
    <p:handoutMasterId r:id="rId27"/>
  </p:handoutMasterIdLst>
  <p:sldIdLst>
    <p:sldId id="2144446308" r:id="rId5"/>
    <p:sldId id="2144446220" r:id="rId6"/>
    <p:sldId id="2147197916" r:id="rId7"/>
    <p:sldId id="2147197905" r:id="rId8"/>
    <p:sldId id="2147197904" r:id="rId9"/>
    <p:sldId id="2147197917" r:id="rId10"/>
    <p:sldId id="2144446321" r:id="rId11"/>
    <p:sldId id="2147197911" r:id="rId12"/>
    <p:sldId id="2147197912" r:id="rId13"/>
    <p:sldId id="2147197913" r:id="rId14"/>
    <p:sldId id="2147197918" r:id="rId15"/>
    <p:sldId id="2147197915" r:id="rId16"/>
    <p:sldId id="2147197920" r:id="rId17"/>
    <p:sldId id="2147197919" r:id="rId18"/>
    <p:sldId id="2147197921" r:id="rId19"/>
    <p:sldId id="2147197922" r:id="rId20"/>
    <p:sldId id="2147197923" r:id="rId21"/>
    <p:sldId id="2147197924" r:id="rId22"/>
    <p:sldId id="2147197926" r:id="rId23"/>
    <p:sldId id="2144446123" r:id="rId24"/>
    <p:sldId id="2147197925" r:id="rId25"/>
  </p:sldIdLst>
  <p:sldSz cx="12192000" cy="6858000"/>
  <p:notesSz cx="6858000" cy="9144000"/>
  <p:embeddedFontLst>
    <p:embeddedFont>
      <p:font typeface="Barlow" panose="00000500000000000000" pitchFamily="2" charset="0"/>
      <p:regular r:id="rId28"/>
      <p:bold r:id="rId29"/>
      <p:italic r:id="rId30"/>
      <p:boldItalic r:id="rId31"/>
    </p:embeddedFont>
    <p:embeddedFont>
      <p:font typeface="Wingdings 2" panose="05020102010507070707" pitchFamily="18" charset="2"/>
      <p:regular r:id="rId32"/>
    </p:embeddedFont>
  </p:embeddedFontLst>
  <p:custDataLst>
    <p:tags r:id="rId33"/>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4A019A-6131-7FDA-9F18-22D85D2D75F9}" name="Julia Nurse" initials="JN" userId="S::julia.nurse@Ipsos.com::a0f02c22-5676-46e0-8925-6d7c362bef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main Carette" initials="RC" lastIdx="1" clrIdx="0">
    <p:extLst>
      <p:ext uri="{19B8F6BF-5375-455C-9EA6-DF929625EA0E}">
        <p15:presenceInfo xmlns:p15="http://schemas.microsoft.com/office/powerpoint/2012/main" userId="f5b5fcd6593eb51e" providerId="Windows Live"/>
      </p:ext>
    </p:extLst>
  </p:cmAuthor>
  <p:cmAuthor id="2" name="Julia Nurse" initials="JN" lastIdx="80" clrIdx="1">
    <p:extLst>
      <p:ext uri="{19B8F6BF-5375-455C-9EA6-DF929625EA0E}">
        <p15:presenceInfo xmlns:p15="http://schemas.microsoft.com/office/powerpoint/2012/main" userId="S::julia.nurse@Ipsos.com::a0f02c22-5676-46e0-8925-6d7c362befa2" providerId="AD"/>
      </p:ext>
    </p:extLst>
  </p:cmAuthor>
  <p:cmAuthor id="3" name="Ian Jarvis" initials="IJ" lastIdx="14" clrIdx="2">
    <p:extLst>
      <p:ext uri="{19B8F6BF-5375-455C-9EA6-DF929625EA0E}">
        <p15:presenceInfo xmlns:p15="http://schemas.microsoft.com/office/powerpoint/2012/main" userId="S-1-5-21-3343930222-3471731563-1258133589-336814" providerId="AD"/>
      </p:ext>
    </p:extLst>
  </p:cmAuthor>
  <p:cmAuthor id="4" name="Hannah Williams" initials="HW" lastIdx="3" clrIdx="3">
    <p:extLst>
      <p:ext uri="{19B8F6BF-5375-455C-9EA6-DF929625EA0E}">
        <p15:presenceInfo xmlns:p15="http://schemas.microsoft.com/office/powerpoint/2012/main" userId="S::hannah.williams@ipsos.com::5910482a-1124-4d8f-8118-860f2cd0264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91F"/>
    <a:srgbClr val="FF9447"/>
    <a:srgbClr val="F15C48"/>
    <a:srgbClr val="E6E068"/>
    <a:srgbClr val="E80A2F"/>
    <a:srgbClr val="D31358"/>
    <a:srgbClr val="F10548"/>
    <a:srgbClr val="D32758"/>
    <a:srgbClr val="2DB574"/>
    <a:srgbClr val="1DAF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1078" autoAdjust="0"/>
  </p:normalViewPr>
  <p:slideViewPr>
    <p:cSldViewPr snapToGrid="0" showGuides="1">
      <p:cViewPr varScale="1">
        <p:scale>
          <a:sx n="90" d="100"/>
          <a:sy n="90" d="100"/>
        </p:scale>
        <p:origin x="1314" y="78"/>
      </p:cViewPr>
      <p:guideLst/>
    </p:cSldViewPr>
  </p:slideViewPr>
  <p:outlineViewPr>
    <p:cViewPr>
      <p:scale>
        <a:sx n="33" d="100"/>
        <a:sy n="33" d="100"/>
      </p:scale>
      <p:origin x="0" y="-26844"/>
    </p:cViewPr>
  </p:outlineViewPr>
  <p:notesTextViewPr>
    <p:cViewPr>
      <p:scale>
        <a:sx n="3" d="2"/>
        <a:sy n="3" d="2"/>
      </p:scale>
      <p:origin x="0" y="0"/>
    </p:cViewPr>
  </p:notesTextViewPr>
  <p:sorterViewPr>
    <p:cViewPr varScale="1">
      <p:scale>
        <a:sx n="1" d="1"/>
        <a:sy n="1" d="1"/>
      </p:scale>
      <p:origin x="0" y="-192"/>
    </p:cViewPr>
  </p:sorterViewPr>
  <p:notesViewPr>
    <p:cSldViewPr snapToGrid="0" showGuides="1">
      <p:cViewPr>
        <p:scale>
          <a:sx n="75" d="100"/>
          <a:sy n="75" d="100"/>
        </p:scale>
        <p:origin x="3156" y="2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y Crisp" userId="c2c965ce-8ec8-418d-a3ef-899fa4ebf980" providerId="ADAL" clId="{8FFAE53D-A702-4E5F-915C-DDD22589CB44}"/>
    <pc:docChg chg="custSel delSld modSld modMainMaster">
      <pc:chgData name="Toby Crisp" userId="c2c965ce-8ec8-418d-a3ef-899fa4ebf980" providerId="ADAL" clId="{8FFAE53D-A702-4E5F-915C-DDD22589CB44}" dt="2025-02-25T10:25:52.278" v="121" actId="478"/>
      <pc:docMkLst>
        <pc:docMk/>
      </pc:docMkLst>
      <pc:sldChg chg="del mod modShow">
        <pc:chgData name="Toby Crisp" userId="c2c965ce-8ec8-418d-a3ef-899fa4ebf980" providerId="ADAL" clId="{8FFAE53D-A702-4E5F-915C-DDD22589CB44}" dt="2025-02-25T10:21:53.352" v="60" actId="47"/>
        <pc:sldMkLst>
          <pc:docMk/>
          <pc:sldMk cId="4195395971" sldId="2144446006"/>
        </pc:sldMkLst>
      </pc:sldChg>
      <pc:sldChg chg="modSp mod">
        <pc:chgData name="Toby Crisp" userId="c2c965ce-8ec8-418d-a3ef-899fa4ebf980" providerId="ADAL" clId="{8FFAE53D-A702-4E5F-915C-DDD22589CB44}" dt="2025-02-25T10:25:05.761" v="114" actId="14100"/>
        <pc:sldMkLst>
          <pc:docMk/>
          <pc:sldMk cId="4216841943" sldId="2144446308"/>
        </pc:sldMkLst>
        <pc:spChg chg="mod">
          <ac:chgData name="Toby Crisp" userId="c2c965ce-8ec8-418d-a3ef-899fa4ebf980" providerId="ADAL" clId="{8FFAE53D-A702-4E5F-915C-DDD22589CB44}" dt="2025-02-25T10:25:05.761" v="114" actId="14100"/>
          <ac:spMkLst>
            <pc:docMk/>
            <pc:sldMk cId="4216841943" sldId="2144446308"/>
            <ac:spMk id="2" creationId="{B9D204B7-D650-8181-B2FB-53EB53237BCC}"/>
          </ac:spMkLst>
        </pc:spChg>
      </pc:sldChg>
      <pc:sldChg chg="delSp modSp mod">
        <pc:chgData name="Toby Crisp" userId="c2c965ce-8ec8-418d-a3ef-899fa4ebf980" providerId="ADAL" clId="{8FFAE53D-A702-4E5F-915C-DDD22589CB44}" dt="2025-02-25T10:25:52.278" v="121" actId="478"/>
        <pc:sldMkLst>
          <pc:docMk/>
          <pc:sldMk cId="2943319552" sldId="2147197904"/>
        </pc:sldMkLst>
        <pc:spChg chg="del">
          <ac:chgData name="Toby Crisp" userId="c2c965ce-8ec8-418d-a3ef-899fa4ebf980" providerId="ADAL" clId="{8FFAE53D-A702-4E5F-915C-DDD22589CB44}" dt="2025-02-25T10:25:15.988" v="115" actId="478"/>
          <ac:spMkLst>
            <pc:docMk/>
            <pc:sldMk cId="2943319552" sldId="2147197904"/>
            <ac:spMk id="40" creationId="{D02A548A-CC5A-4FB7-A0D2-598CFC9B5FD5}"/>
          </ac:spMkLst>
        </pc:spChg>
        <pc:spChg chg="del">
          <ac:chgData name="Toby Crisp" userId="c2c965ce-8ec8-418d-a3ef-899fa4ebf980" providerId="ADAL" clId="{8FFAE53D-A702-4E5F-915C-DDD22589CB44}" dt="2025-02-25T10:25:18.748" v="116" actId="478"/>
          <ac:spMkLst>
            <pc:docMk/>
            <pc:sldMk cId="2943319552" sldId="2147197904"/>
            <ac:spMk id="41" creationId="{21AD16C3-E615-4C6B-822D-B9237C8A8606}"/>
          </ac:spMkLst>
        </pc:spChg>
        <pc:spChg chg="del">
          <ac:chgData name="Toby Crisp" userId="c2c965ce-8ec8-418d-a3ef-899fa4ebf980" providerId="ADAL" clId="{8FFAE53D-A702-4E5F-915C-DDD22589CB44}" dt="2025-02-25T10:25:21.067" v="117" actId="478"/>
          <ac:spMkLst>
            <pc:docMk/>
            <pc:sldMk cId="2943319552" sldId="2147197904"/>
            <ac:spMk id="42" creationId="{85423249-D982-41E7-8ACF-6417D4EE3CED}"/>
          </ac:spMkLst>
        </pc:spChg>
        <pc:spChg chg="del">
          <ac:chgData name="Toby Crisp" userId="c2c965ce-8ec8-418d-a3ef-899fa4ebf980" providerId="ADAL" clId="{8FFAE53D-A702-4E5F-915C-DDD22589CB44}" dt="2025-02-25T10:25:21.067" v="117" actId="478"/>
          <ac:spMkLst>
            <pc:docMk/>
            <pc:sldMk cId="2943319552" sldId="2147197904"/>
            <ac:spMk id="43" creationId="{22257161-C982-4A8C-8BE4-419778E59618}"/>
          </ac:spMkLst>
        </pc:spChg>
        <pc:spChg chg="del">
          <ac:chgData name="Toby Crisp" userId="c2c965ce-8ec8-418d-a3ef-899fa4ebf980" providerId="ADAL" clId="{8FFAE53D-A702-4E5F-915C-DDD22589CB44}" dt="2025-02-25T10:25:21.067" v="117" actId="478"/>
          <ac:spMkLst>
            <pc:docMk/>
            <pc:sldMk cId="2943319552" sldId="2147197904"/>
            <ac:spMk id="45" creationId="{BC7FDBE0-FD78-4B07-B085-18AE538795C2}"/>
          </ac:spMkLst>
        </pc:spChg>
        <pc:spChg chg="del">
          <ac:chgData name="Toby Crisp" userId="c2c965ce-8ec8-418d-a3ef-899fa4ebf980" providerId="ADAL" clId="{8FFAE53D-A702-4E5F-915C-DDD22589CB44}" dt="2025-02-25T10:25:37.694" v="119" actId="478"/>
          <ac:spMkLst>
            <pc:docMk/>
            <pc:sldMk cId="2943319552" sldId="2147197904"/>
            <ac:spMk id="47" creationId="{1B6AE144-4B1E-447A-BF77-5F3F2E7FF6D1}"/>
          </ac:spMkLst>
        </pc:spChg>
        <pc:spChg chg="del">
          <ac:chgData name="Toby Crisp" userId="c2c965ce-8ec8-418d-a3ef-899fa4ebf980" providerId="ADAL" clId="{8FFAE53D-A702-4E5F-915C-DDD22589CB44}" dt="2025-02-25T10:25:21.067" v="117" actId="478"/>
          <ac:spMkLst>
            <pc:docMk/>
            <pc:sldMk cId="2943319552" sldId="2147197904"/>
            <ac:spMk id="48" creationId="{366F8492-574E-4707-A8FD-FB20E6C872FC}"/>
          </ac:spMkLst>
        </pc:spChg>
        <pc:spChg chg="del">
          <ac:chgData name="Toby Crisp" userId="c2c965ce-8ec8-418d-a3ef-899fa4ebf980" providerId="ADAL" clId="{8FFAE53D-A702-4E5F-915C-DDD22589CB44}" dt="2025-02-25T10:25:21.067" v="117" actId="478"/>
          <ac:spMkLst>
            <pc:docMk/>
            <pc:sldMk cId="2943319552" sldId="2147197904"/>
            <ac:spMk id="49" creationId="{4B7E4FFC-CBB7-43A2-8762-79DDB877E006}"/>
          </ac:spMkLst>
        </pc:spChg>
        <pc:spChg chg="del">
          <ac:chgData name="Toby Crisp" userId="c2c965ce-8ec8-418d-a3ef-899fa4ebf980" providerId="ADAL" clId="{8FFAE53D-A702-4E5F-915C-DDD22589CB44}" dt="2025-02-25T10:25:21.067" v="117" actId="478"/>
          <ac:spMkLst>
            <pc:docMk/>
            <pc:sldMk cId="2943319552" sldId="2147197904"/>
            <ac:spMk id="53" creationId="{3B8E8631-21B2-48D8-AD6B-5840FC886501}"/>
          </ac:spMkLst>
        </pc:spChg>
        <pc:spChg chg="del mod">
          <ac:chgData name="Toby Crisp" userId="c2c965ce-8ec8-418d-a3ef-899fa4ebf980" providerId="ADAL" clId="{8FFAE53D-A702-4E5F-915C-DDD22589CB44}" dt="2025-02-25T10:25:52.278" v="121" actId="478"/>
          <ac:spMkLst>
            <pc:docMk/>
            <pc:sldMk cId="2943319552" sldId="2147197904"/>
            <ac:spMk id="55" creationId="{7605DB0F-99E2-40FD-9694-780746B6B9F7}"/>
          </ac:spMkLst>
        </pc:spChg>
        <pc:spChg chg="del">
          <ac:chgData name="Toby Crisp" userId="c2c965ce-8ec8-418d-a3ef-899fa4ebf980" providerId="ADAL" clId="{8FFAE53D-A702-4E5F-915C-DDD22589CB44}" dt="2025-02-25T10:25:21.067" v="117" actId="478"/>
          <ac:spMkLst>
            <pc:docMk/>
            <pc:sldMk cId="2943319552" sldId="2147197904"/>
            <ac:spMk id="56" creationId="{3A4BA951-8E00-4989-9381-3C1E6A090DAD}"/>
          </ac:spMkLst>
        </pc:spChg>
        <pc:spChg chg="del">
          <ac:chgData name="Toby Crisp" userId="c2c965ce-8ec8-418d-a3ef-899fa4ebf980" providerId="ADAL" clId="{8FFAE53D-A702-4E5F-915C-DDD22589CB44}" dt="2025-02-25T10:25:21.067" v="117" actId="478"/>
          <ac:spMkLst>
            <pc:docMk/>
            <pc:sldMk cId="2943319552" sldId="2147197904"/>
            <ac:spMk id="59" creationId="{77D4DDCA-1D21-48B4-994D-AE4C76260C5E}"/>
          </ac:spMkLst>
        </pc:spChg>
        <pc:spChg chg="del">
          <ac:chgData name="Toby Crisp" userId="c2c965ce-8ec8-418d-a3ef-899fa4ebf980" providerId="ADAL" clId="{8FFAE53D-A702-4E5F-915C-DDD22589CB44}" dt="2025-02-25T10:25:21.067" v="117" actId="478"/>
          <ac:spMkLst>
            <pc:docMk/>
            <pc:sldMk cId="2943319552" sldId="2147197904"/>
            <ac:spMk id="63" creationId="{24CA0787-5911-4F7F-A7D6-DEA4C5EFDA39}"/>
          </ac:spMkLst>
        </pc:spChg>
        <pc:spChg chg="del">
          <ac:chgData name="Toby Crisp" userId="c2c965ce-8ec8-418d-a3ef-899fa4ebf980" providerId="ADAL" clId="{8FFAE53D-A702-4E5F-915C-DDD22589CB44}" dt="2025-02-25T10:25:21.067" v="117" actId="478"/>
          <ac:spMkLst>
            <pc:docMk/>
            <pc:sldMk cId="2943319552" sldId="2147197904"/>
            <ac:spMk id="65" creationId="{858EF7A0-A5CD-4A2A-BFBF-C9AE4F16E0DD}"/>
          </ac:spMkLst>
        </pc:spChg>
        <pc:spChg chg="del">
          <ac:chgData name="Toby Crisp" userId="c2c965ce-8ec8-418d-a3ef-899fa4ebf980" providerId="ADAL" clId="{8FFAE53D-A702-4E5F-915C-DDD22589CB44}" dt="2025-02-25T10:25:23.641" v="118" actId="478"/>
          <ac:spMkLst>
            <pc:docMk/>
            <pc:sldMk cId="2943319552" sldId="2147197904"/>
            <ac:spMk id="67" creationId="{4C270877-8DAD-4F57-8D2C-85EA9645F678}"/>
          </ac:spMkLst>
        </pc:spChg>
      </pc:sldChg>
      <pc:sldChg chg="del mod modShow">
        <pc:chgData name="Toby Crisp" userId="c2c965ce-8ec8-418d-a3ef-899fa4ebf980" providerId="ADAL" clId="{8FFAE53D-A702-4E5F-915C-DDD22589CB44}" dt="2025-02-25T10:21:53.352" v="60" actId="47"/>
        <pc:sldMkLst>
          <pc:docMk/>
          <pc:sldMk cId="1157963119" sldId="2147197906"/>
        </pc:sldMkLst>
      </pc:sldChg>
      <pc:sldChg chg="del mod modShow">
        <pc:chgData name="Toby Crisp" userId="c2c965ce-8ec8-418d-a3ef-899fa4ebf980" providerId="ADAL" clId="{8FFAE53D-A702-4E5F-915C-DDD22589CB44}" dt="2025-02-25T10:21:53.352" v="60" actId="47"/>
        <pc:sldMkLst>
          <pc:docMk/>
          <pc:sldMk cId="1723942988" sldId="2147197907"/>
        </pc:sldMkLst>
      </pc:sldChg>
      <pc:sldChg chg="del mod modShow">
        <pc:chgData name="Toby Crisp" userId="c2c965ce-8ec8-418d-a3ef-899fa4ebf980" providerId="ADAL" clId="{8FFAE53D-A702-4E5F-915C-DDD22589CB44}" dt="2025-02-25T10:21:53.352" v="60" actId="47"/>
        <pc:sldMkLst>
          <pc:docMk/>
          <pc:sldMk cId="1722281953" sldId="2147197908"/>
        </pc:sldMkLst>
      </pc:sldChg>
      <pc:sldChg chg="modSp mod">
        <pc:chgData name="Toby Crisp" userId="c2c965ce-8ec8-418d-a3ef-899fa4ebf980" providerId="ADAL" clId="{8FFAE53D-A702-4E5F-915C-DDD22589CB44}" dt="2025-02-14T06:22:31.301" v="2" actId="20577"/>
        <pc:sldMkLst>
          <pc:docMk/>
          <pc:sldMk cId="1490189986" sldId="2147197913"/>
        </pc:sldMkLst>
        <pc:spChg chg="mod">
          <ac:chgData name="Toby Crisp" userId="c2c965ce-8ec8-418d-a3ef-899fa4ebf980" providerId="ADAL" clId="{8FFAE53D-A702-4E5F-915C-DDD22589CB44}" dt="2025-02-14T06:22:31.301" v="2" actId="20577"/>
          <ac:spMkLst>
            <pc:docMk/>
            <pc:sldMk cId="1490189986" sldId="2147197913"/>
            <ac:spMk id="2" creationId="{1A7938F7-0CB2-8182-0CD5-BF7502E87ACD}"/>
          </ac:spMkLst>
        </pc:spChg>
      </pc:sldChg>
      <pc:sldChg chg="modSp mod">
        <pc:chgData name="Toby Crisp" userId="c2c965ce-8ec8-418d-a3ef-899fa4ebf980" providerId="ADAL" clId="{8FFAE53D-A702-4E5F-915C-DDD22589CB44}" dt="2025-02-25T10:22:38.155" v="61" actId="6549"/>
        <pc:sldMkLst>
          <pc:docMk/>
          <pc:sldMk cId="2192121477" sldId="2147197921"/>
        </pc:sldMkLst>
        <pc:spChg chg="mod">
          <ac:chgData name="Toby Crisp" userId="c2c965ce-8ec8-418d-a3ef-899fa4ebf980" providerId="ADAL" clId="{8FFAE53D-A702-4E5F-915C-DDD22589CB44}" dt="2025-02-25T10:22:38.155" v="61" actId="6549"/>
          <ac:spMkLst>
            <pc:docMk/>
            <pc:sldMk cId="2192121477" sldId="2147197921"/>
            <ac:spMk id="2" creationId="{6C6FF6AB-63B2-F9C6-F5F2-A1305881A39F}"/>
          </ac:spMkLst>
        </pc:spChg>
      </pc:sldChg>
      <pc:sldMasterChg chg="modSp mod modSldLayout">
        <pc:chgData name="Toby Crisp" userId="c2c965ce-8ec8-418d-a3ef-899fa4ebf980" providerId="ADAL" clId="{8FFAE53D-A702-4E5F-915C-DDD22589CB44}" dt="2025-02-25T10:24:30.628" v="113" actId="14100"/>
        <pc:sldMasterMkLst>
          <pc:docMk/>
          <pc:sldMasterMk cId="2152739482" sldId="2147484392"/>
        </pc:sldMasterMkLst>
        <pc:spChg chg="mod">
          <ac:chgData name="Toby Crisp" userId="c2c965ce-8ec8-418d-a3ef-899fa4ebf980" providerId="ADAL" clId="{8FFAE53D-A702-4E5F-915C-DDD22589CB44}" dt="2025-02-25T10:23:33.763" v="110" actId="6549"/>
          <ac:spMkLst>
            <pc:docMk/>
            <pc:sldMasterMk cId="2152739482" sldId="2147484392"/>
            <ac:spMk id="6" creationId="{5145A4F0-7D5B-0FE6-3F2E-55FC068D8DC1}"/>
          </ac:spMkLst>
        </pc:spChg>
        <pc:sldLayoutChg chg="modSp mod">
          <pc:chgData name="Toby Crisp" userId="c2c965ce-8ec8-418d-a3ef-899fa4ebf980" providerId="ADAL" clId="{8FFAE53D-A702-4E5F-915C-DDD22589CB44}" dt="2025-02-25T10:24:30.628" v="113" actId="14100"/>
          <pc:sldLayoutMkLst>
            <pc:docMk/>
            <pc:sldMasterMk cId="2152739482" sldId="2147484392"/>
            <pc:sldLayoutMk cId="1179508911" sldId="2147484418"/>
          </pc:sldLayoutMkLst>
          <pc:spChg chg="mod">
            <ac:chgData name="Toby Crisp" userId="c2c965ce-8ec8-418d-a3ef-899fa4ebf980" providerId="ADAL" clId="{8FFAE53D-A702-4E5F-915C-DDD22589CB44}" dt="2025-02-25T10:24:30.628" v="113" actId="14100"/>
            <ac:spMkLst>
              <pc:docMk/>
              <pc:sldMasterMk cId="2152739482" sldId="2147484392"/>
              <pc:sldLayoutMk cId="1179508911" sldId="2147484418"/>
              <ac:spMk id="5" creationId="{A2DBDE31-A0D1-C0E0-CFCE-D83929DAC7B6}"/>
            </ac:spMkLst>
          </pc:spChg>
        </pc:sldLayoutChg>
      </pc:sldMasterChg>
    </pc:docChg>
  </pc:docChgLst>
  <pc:docChgLst>
    <pc:chgData name="Toby Crisp" userId="c2c965ce-8ec8-418d-a3ef-899fa4ebf980" providerId="ADAL" clId="{6280CF3A-BFE0-45AA-8334-AC8F8D26A444}"/>
    <pc:docChg chg="undo redo custSel addSld delSld modSld sldOrd delSection modSection">
      <pc:chgData name="Toby Crisp" userId="c2c965ce-8ec8-418d-a3ef-899fa4ebf980" providerId="ADAL" clId="{6280CF3A-BFE0-45AA-8334-AC8F8D26A444}" dt="2025-02-07T11:03:57.951" v="2821"/>
      <pc:docMkLst>
        <pc:docMk/>
      </pc:docMkLst>
      <pc:sldChg chg="del">
        <pc:chgData name="Toby Crisp" userId="c2c965ce-8ec8-418d-a3ef-899fa4ebf980" providerId="ADAL" clId="{6280CF3A-BFE0-45AA-8334-AC8F8D26A444}" dt="2025-02-05T15:51:50.252" v="2328" actId="47"/>
        <pc:sldMkLst>
          <pc:docMk/>
          <pc:sldMk cId="2710866731" sldId="410"/>
        </pc:sldMkLst>
      </pc:sldChg>
      <pc:sldChg chg="del">
        <pc:chgData name="Toby Crisp" userId="c2c965ce-8ec8-418d-a3ef-899fa4ebf980" providerId="ADAL" clId="{6280CF3A-BFE0-45AA-8334-AC8F8D26A444}" dt="2025-02-03T10:40:45.997" v="563" actId="47"/>
        <pc:sldMkLst>
          <pc:docMk/>
          <pc:sldMk cId="1071672632" sldId="1044"/>
        </pc:sldMkLst>
      </pc:sldChg>
      <pc:sldChg chg="del">
        <pc:chgData name="Toby Crisp" userId="c2c965ce-8ec8-418d-a3ef-899fa4ebf980" providerId="ADAL" clId="{6280CF3A-BFE0-45AA-8334-AC8F8D26A444}" dt="2025-02-05T15:51:50.252" v="2328" actId="47"/>
        <pc:sldMkLst>
          <pc:docMk/>
          <pc:sldMk cId="3880839708" sldId="1069"/>
        </pc:sldMkLst>
      </pc:sldChg>
      <pc:sldChg chg="del">
        <pc:chgData name="Toby Crisp" userId="c2c965ce-8ec8-418d-a3ef-899fa4ebf980" providerId="ADAL" clId="{6280CF3A-BFE0-45AA-8334-AC8F8D26A444}" dt="2025-02-05T15:51:50.252" v="2328" actId="47"/>
        <pc:sldMkLst>
          <pc:docMk/>
          <pc:sldMk cId="2679527205" sldId="1419"/>
        </pc:sldMkLst>
      </pc:sldChg>
      <pc:sldChg chg="del">
        <pc:chgData name="Toby Crisp" userId="c2c965ce-8ec8-418d-a3ef-899fa4ebf980" providerId="ADAL" clId="{6280CF3A-BFE0-45AA-8334-AC8F8D26A444}" dt="2025-02-05T15:51:50.252" v="2328" actId="47"/>
        <pc:sldMkLst>
          <pc:docMk/>
          <pc:sldMk cId="2509421226" sldId="1434"/>
        </pc:sldMkLst>
      </pc:sldChg>
      <pc:sldChg chg="del">
        <pc:chgData name="Toby Crisp" userId="c2c965ce-8ec8-418d-a3ef-899fa4ebf980" providerId="ADAL" clId="{6280CF3A-BFE0-45AA-8334-AC8F8D26A444}" dt="2025-02-05T15:51:50.252" v="2328" actId="47"/>
        <pc:sldMkLst>
          <pc:docMk/>
          <pc:sldMk cId="3250645762" sldId="1481"/>
        </pc:sldMkLst>
      </pc:sldChg>
      <pc:sldChg chg="del">
        <pc:chgData name="Toby Crisp" userId="c2c965ce-8ec8-418d-a3ef-899fa4ebf980" providerId="ADAL" clId="{6280CF3A-BFE0-45AA-8334-AC8F8D26A444}" dt="2025-02-03T10:40:45.997" v="563" actId="47"/>
        <pc:sldMkLst>
          <pc:docMk/>
          <pc:sldMk cId="2605316955" sldId="1492"/>
        </pc:sldMkLst>
      </pc:sldChg>
      <pc:sldChg chg="del">
        <pc:chgData name="Toby Crisp" userId="c2c965ce-8ec8-418d-a3ef-899fa4ebf980" providerId="ADAL" clId="{6280CF3A-BFE0-45AA-8334-AC8F8D26A444}" dt="2025-02-05T15:51:50.252" v="2328" actId="47"/>
        <pc:sldMkLst>
          <pc:docMk/>
          <pc:sldMk cId="1621878622" sldId="1529"/>
        </pc:sldMkLst>
      </pc:sldChg>
      <pc:sldChg chg="del">
        <pc:chgData name="Toby Crisp" userId="c2c965ce-8ec8-418d-a3ef-899fa4ebf980" providerId="ADAL" clId="{6280CF3A-BFE0-45AA-8334-AC8F8D26A444}" dt="2025-02-05T15:51:50.252" v="2328" actId="47"/>
        <pc:sldMkLst>
          <pc:docMk/>
          <pc:sldMk cId="1046862509" sldId="1531"/>
        </pc:sldMkLst>
      </pc:sldChg>
      <pc:sldChg chg="del">
        <pc:chgData name="Toby Crisp" userId="c2c965ce-8ec8-418d-a3ef-899fa4ebf980" providerId="ADAL" clId="{6280CF3A-BFE0-45AA-8334-AC8F8D26A444}" dt="2025-02-05T15:51:50.252" v="2328" actId="47"/>
        <pc:sldMkLst>
          <pc:docMk/>
          <pc:sldMk cId="4069044298" sldId="1537"/>
        </pc:sldMkLst>
      </pc:sldChg>
      <pc:sldChg chg="del">
        <pc:chgData name="Toby Crisp" userId="c2c965ce-8ec8-418d-a3ef-899fa4ebf980" providerId="ADAL" clId="{6280CF3A-BFE0-45AA-8334-AC8F8D26A444}" dt="2025-02-05T15:51:50.252" v="2328" actId="47"/>
        <pc:sldMkLst>
          <pc:docMk/>
          <pc:sldMk cId="1835910149" sldId="1540"/>
        </pc:sldMkLst>
      </pc:sldChg>
      <pc:sldChg chg="del">
        <pc:chgData name="Toby Crisp" userId="c2c965ce-8ec8-418d-a3ef-899fa4ebf980" providerId="ADAL" clId="{6280CF3A-BFE0-45AA-8334-AC8F8D26A444}" dt="2025-02-05T15:51:50.252" v="2328" actId="47"/>
        <pc:sldMkLst>
          <pc:docMk/>
          <pc:sldMk cId="3756997206" sldId="1548"/>
        </pc:sldMkLst>
      </pc:sldChg>
      <pc:sldChg chg="del">
        <pc:chgData name="Toby Crisp" userId="c2c965ce-8ec8-418d-a3ef-899fa4ebf980" providerId="ADAL" clId="{6280CF3A-BFE0-45AA-8334-AC8F8D26A444}" dt="2025-02-05T15:51:50.252" v="2328" actId="47"/>
        <pc:sldMkLst>
          <pc:docMk/>
          <pc:sldMk cId="2233710118" sldId="1551"/>
        </pc:sldMkLst>
      </pc:sldChg>
      <pc:sldChg chg="modSp del mod">
        <pc:chgData name="Toby Crisp" userId="c2c965ce-8ec8-418d-a3ef-899fa4ebf980" providerId="ADAL" clId="{6280CF3A-BFE0-45AA-8334-AC8F8D26A444}" dt="2025-02-05T15:51:50.252" v="2328" actId="47"/>
        <pc:sldMkLst>
          <pc:docMk/>
          <pc:sldMk cId="3415238831" sldId="1552"/>
        </pc:sldMkLst>
      </pc:sldChg>
      <pc:sldChg chg="del">
        <pc:chgData name="Toby Crisp" userId="c2c965ce-8ec8-418d-a3ef-899fa4ebf980" providerId="ADAL" clId="{6280CF3A-BFE0-45AA-8334-AC8F8D26A444}" dt="2025-02-05T15:51:50.252" v="2328" actId="47"/>
        <pc:sldMkLst>
          <pc:docMk/>
          <pc:sldMk cId="1056396096" sldId="1588"/>
        </pc:sldMkLst>
      </pc:sldChg>
      <pc:sldChg chg="modSp mod ord">
        <pc:chgData name="Toby Crisp" userId="c2c965ce-8ec8-418d-a3ef-899fa4ebf980" providerId="ADAL" clId="{6280CF3A-BFE0-45AA-8334-AC8F8D26A444}" dt="2025-01-31T15:08:57.649" v="365" actId="20577"/>
        <pc:sldMkLst>
          <pc:docMk/>
          <pc:sldMk cId="4195395971" sldId="2144446006"/>
        </pc:sldMkLst>
      </pc:sldChg>
      <pc:sldChg chg="del">
        <pc:chgData name="Toby Crisp" userId="c2c965ce-8ec8-418d-a3ef-899fa4ebf980" providerId="ADAL" clId="{6280CF3A-BFE0-45AA-8334-AC8F8D26A444}" dt="2025-02-05T15:51:50.252" v="2328" actId="47"/>
        <pc:sldMkLst>
          <pc:docMk/>
          <pc:sldMk cId="2295196825" sldId="2144446008"/>
        </pc:sldMkLst>
      </pc:sldChg>
      <pc:sldChg chg="del">
        <pc:chgData name="Toby Crisp" userId="c2c965ce-8ec8-418d-a3ef-899fa4ebf980" providerId="ADAL" clId="{6280CF3A-BFE0-45AA-8334-AC8F8D26A444}" dt="2025-02-05T15:51:50.252" v="2328" actId="47"/>
        <pc:sldMkLst>
          <pc:docMk/>
          <pc:sldMk cId="2635943372" sldId="2144446010"/>
        </pc:sldMkLst>
      </pc:sldChg>
      <pc:sldChg chg="del">
        <pc:chgData name="Toby Crisp" userId="c2c965ce-8ec8-418d-a3ef-899fa4ebf980" providerId="ADAL" clId="{6280CF3A-BFE0-45AA-8334-AC8F8D26A444}" dt="2025-02-05T15:51:50.252" v="2328" actId="47"/>
        <pc:sldMkLst>
          <pc:docMk/>
          <pc:sldMk cId="3807948517" sldId="2144446011"/>
        </pc:sldMkLst>
      </pc:sldChg>
      <pc:sldChg chg="delSp modSp mod">
        <pc:chgData name="Toby Crisp" userId="c2c965ce-8ec8-418d-a3ef-899fa4ebf980" providerId="ADAL" clId="{6280CF3A-BFE0-45AA-8334-AC8F8D26A444}" dt="2025-02-04T10:49:15.096" v="970" actId="478"/>
        <pc:sldMkLst>
          <pc:docMk/>
          <pc:sldMk cId="277316175" sldId="2144446123"/>
        </pc:sldMkLst>
        <pc:spChg chg="mod">
          <ac:chgData name="Toby Crisp" userId="c2c965ce-8ec8-418d-a3ef-899fa4ebf980" providerId="ADAL" clId="{6280CF3A-BFE0-45AA-8334-AC8F8D26A444}" dt="2025-02-04T10:49:12.639" v="969" actId="20577"/>
          <ac:spMkLst>
            <pc:docMk/>
            <pc:sldMk cId="277316175" sldId="2144446123"/>
            <ac:spMk id="14" creationId="{B0FB2565-6DD7-FFFA-98D7-61E6D965CFF5}"/>
          </ac:spMkLst>
        </pc:spChg>
      </pc:sldChg>
      <pc:sldChg chg="del">
        <pc:chgData name="Toby Crisp" userId="c2c965ce-8ec8-418d-a3ef-899fa4ebf980" providerId="ADAL" clId="{6280CF3A-BFE0-45AA-8334-AC8F8D26A444}" dt="2025-02-05T15:51:50.252" v="2328" actId="47"/>
        <pc:sldMkLst>
          <pc:docMk/>
          <pc:sldMk cId="3318213864" sldId="2144446146"/>
        </pc:sldMkLst>
      </pc:sldChg>
      <pc:sldChg chg="del">
        <pc:chgData name="Toby Crisp" userId="c2c965ce-8ec8-418d-a3ef-899fa4ebf980" providerId="ADAL" clId="{6280CF3A-BFE0-45AA-8334-AC8F8D26A444}" dt="2025-02-04T10:48:56.990" v="931" actId="47"/>
        <pc:sldMkLst>
          <pc:docMk/>
          <pc:sldMk cId="4239639022" sldId="2144446166"/>
        </pc:sldMkLst>
      </pc:sldChg>
      <pc:sldChg chg="del">
        <pc:chgData name="Toby Crisp" userId="c2c965ce-8ec8-418d-a3ef-899fa4ebf980" providerId="ADAL" clId="{6280CF3A-BFE0-45AA-8334-AC8F8D26A444}" dt="2025-02-03T10:40:45.997" v="563" actId="47"/>
        <pc:sldMkLst>
          <pc:docMk/>
          <pc:sldMk cId="281043938" sldId="2144446195"/>
        </pc:sldMkLst>
      </pc:sldChg>
      <pc:sldChg chg="del">
        <pc:chgData name="Toby Crisp" userId="c2c965ce-8ec8-418d-a3ef-899fa4ebf980" providerId="ADAL" clId="{6280CF3A-BFE0-45AA-8334-AC8F8D26A444}" dt="2025-02-03T10:40:45.997" v="563" actId="47"/>
        <pc:sldMkLst>
          <pc:docMk/>
          <pc:sldMk cId="4051777961" sldId="2144446207"/>
        </pc:sldMkLst>
      </pc:sldChg>
      <pc:sldChg chg="del">
        <pc:chgData name="Toby Crisp" userId="c2c965ce-8ec8-418d-a3ef-899fa4ebf980" providerId="ADAL" clId="{6280CF3A-BFE0-45AA-8334-AC8F8D26A444}" dt="2025-02-03T10:40:45.997" v="563" actId="47"/>
        <pc:sldMkLst>
          <pc:docMk/>
          <pc:sldMk cId="1307247947" sldId="2144446208"/>
        </pc:sldMkLst>
      </pc:sldChg>
      <pc:sldChg chg="del">
        <pc:chgData name="Toby Crisp" userId="c2c965ce-8ec8-418d-a3ef-899fa4ebf980" providerId="ADAL" clId="{6280CF3A-BFE0-45AA-8334-AC8F8D26A444}" dt="2025-02-03T10:40:45.997" v="563" actId="47"/>
        <pc:sldMkLst>
          <pc:docMk/>
          <pc:sldMk cId="3696488542" sldId="2144446209"/>
        </pc:sldMkLst>
      </pc:sldChg>
      <pc:sldChg chg="del">
        <pc:chgData name="Toby Crisp" userId="c2c965ce-8ec8-418d-a3ef-899fa4ebf980" providerId="ADAL" clId="{6280CF3A-BFE0-45AA-8334-AC8F8D26A444}" dt="2025-02-05T15:51:50.252" v="2328" actId="47"/>
        <pc:sldMkLst>
          <pc:docMk/>
          <pc:sldMk cId="2504558513" sldId="2144446216"/>
        </pc:sldMkLst>
      </pc:sldChg>
      <pc:sldChg chg="addSp modSp mod">
        <pc:chgData name="Toby Crisp" userId="c2c965ce-8ec8-418d-a3ef-899fa4ebf980" providerId="ADAL" clId="{6280CF3A-BFE0-45AA-8334-AC8F8D26A444}" dt="2025-02-07T11:03:03.172" v="2814" actId="207"/>
        <pc:sldMkLst>
          <pc:docMk/>
          <pc:sldMk cId="2432641203" sldId="2144446220"/>
        </pc:sldMkLst>
        <pc:spChg chg="add mod">
          <ac:chgData name="Toby Crisp" userId="c2c965ce-8ec8-418d-a3ef-899fa4ebf980" providerId="ADAL" clId="{6280CF3A-BFE0-45AA-8334-AC8F8D26A444}" dt="2025-02-04T11:07:55.084" v="1298" actId="20577"/>
          <ac:spMkLst>
            <pc:docMk/>
            <pc:sldMk cId="2432641203" sldId="2144446220"/>
            <ac:spMk id="3" creationId="{4AB1DD00-969D-AFE1-B028-CADA7348A7D5}"/>
          </ac:spMkLst>
        </pc:spChg>
        <pc:spChg chg="mod">
          <ac:chgData name="Toby Crisp" userId="c2c965ce-8ec8-418d-a3ef-899fa4ebf980" providerId="ADAL" clId="{6280CF3A-BFE0-45AA-8334-AC8F8D26A444}" dt="2025-02-07T11:03:03.172" v="2814" actId="207"/>
          <ac:spMkLst>
            <pc:docMk/>
            <pc:sldMk cId="2432641203" sldId="2144446220"/>
            <ac:spMk id="13" creationId="{866F30BD-8359-E043-DCF3-0C99E485A27D}"/>
          </ac:spMkLst>
        </pc:spChg>
        <pc:spChg chg="mod">
          <ac:chgData name="Toby Crisp" userId="c2c965ce-8ec8-418d-a3ef-899fa4ebf980" providerId="ADAL" clId="{6280CF3A-BFE0-45AA-8334-AC8F8D26A444}" dt="2025-01-20T10:36:41.022" v="7" actId="20577"/>
          <ac:spMkLst>
            <pc:docMk/>
            <pc:sldMk cId="2432641203" sldId="2144446220"/>
            <ac:spMk id="28" creationId="{BD66BEC8-2A7F-2B04-A3C3-36B86EDD3FB2}"/>
          </ac:spMkLst>
        </pc:spChg>
      </pc:sldChg>
      <pc:sldChg chg="del">
        <pc:chgData name="Toby Crisp" userId="c2c965ce-8ec8-418d-a3ef-899fa4ebf980" providerId="ADAL" clId="{6280CF3A-BFE0-45AA-8334-AC8F8D26A444}" dt="2025-02-05T15:51:50.252" v="2328" actId="47"/>
        <pc:sldMkLst>
          <pc:docMk/>
          <pc:sldMk cId="2809869732" sldId="2144446227"/>
        </pc:sldMkLst>
      </pc:sldChg>
      <pc:sldChg chg="del">
        <pc:chgData name="Toby Crisp" userId="c2c965ce-8ec8-418d-a3ef-899fa4ebf980" providerId="ADAL" clId="{6280CF3A-BFE0-45AA-8334-AC8F8D26A444}" dt="2025-02-05T15:51:50.252" v="2328" actId="47"/>
        <pc:sldMkLst>
          <pc:docMk/>
          <pc:sldMk cId="2310526803" sldId="2144446234"/>
        </pc:sldMkLst>
      </pc:sldChg>
      <pc:sldChg chg="del">
        <pc:chgData name="Toby Crisp" userId="c2c965ce-8ec8-418d-a3ef-899fa4ebf980" providerId="ADAL" clId="{6280CF3A-BFE0-45AA-8334-AC8F8D26A444}" dt="2025-02-05T15:51:50.252" v="2328" actId="47"/>
        <pc:sldMkLst>
          <pc:docMk/>
          <pc:sldMk cId="4078204812" sldId="2144446237"/>
        </pc:sldMkLst>
      </pc:sldChg>
      <pc:sldChg chg="del">
        <pc:chgData name="Toby Crisp" userId="c2c965ce-8ec8-418d-a3ef-899fa4ebf980" providerId="ADAL" clId="{6280CF3A-BFE0-45AA-8334-AC8F8D26A444}" dt="2025-02-05T15:51:50.252" v="2328" actId="47"/>
        <pc:sldMkLst>
          <pc:docMk/>
          <pc:sldMk cId="1201515709" sldId="2144446250"/>
        </pc:sldMkLst>
      </pc:sldChg>
      <pc:sldChg chg="del">
        <pc:chgData name="Toby Crisp" userId="c2c965ce-8ec8-418d-a3ef-899fa4ebf980" providerId="ADAL" clId="{6280CF3A-BFE0-45AA-8334-AC8F8D26A444}" dt="2025-02-05T15:51:50.252" v="2328" actId="47"/>
        <pc:sldMkLst>
          <pc:docMk/>
          <pc:sldMk cId="1817601896" sldId="2144446253"/>
        </pc:sldMkLst>
      </pc:sldChg>
      <pc:sldChg chg="del">
        <pc:chgData name="Toby Crisp" userId="c2c965ce-8ec8-418d-a3ef-899fa4ebf980" providerId="ADAL" clId="{6280CF3A-BFE0-45AA-8334-AC8F8D26A444}" dt="2025-02-05T15:51:50.252" v="2328" actId="47"/>
        <pc:sldMkLst>
          <pc:docMk/>
          <pc:sldMk cId="3856710636" sldId="2144446262"/>
        </pc:sldMkLst>
      </pc:sldChg>
      <pc:sldChg chg="del">
        <pc:chgData name="Toby Crisp" userId="c2c965ce-8ec8-418d-a3ef-899fa4ebf980" providerId="ADAL" clId="{6280CF3A-BFE0-45AA-8334-AC8F8D26A444}" dt="2025-02-05T15:51:50.252" v="2328" actId="47"/>
        <pc:sldMkLst>
          <pc:docMk/>
          <pc:sldMk cId="1070755795" sldId="2144446267"/>
        </pc:sldMkLst>
      </pc:sldChg>
      <pc:sldChg chg="del">
        <pc:chgData name="Toby Crisp" userId="c2c965ce-8ec8-418d-a3ef-899fa4ebf980" providerId="ADAL" clId="{6280CF3A-BFE0-45AA-8334-AC8F8D26A444}" dt="2025-02-05T15:51:50.252" v="2328" actId="47"/>
        <pc:sldMkLst>
          <pc:docMk/>
          <pc:sldMk cId="2992793931" sldId="2144446268"/>
        </pc:sldMkLst>
      </pc:sldChg>
      <pc:sldChg chg="del">
        <pc:chgData name="Toby Crisp" userId="c2c965ce-8ec8-418d-a3ef-899fa4ebf980" providerId="ADAL" clId="{6280CF3A-BFE0-45AA-8334-AC8F8D26A444}" dt="2025-02-05T15:51:50.252" v="2328" actId="47"/>
        <pc:sldMkLst>
          <pc:docMk/>
          <pc:sldMk cId="2450107698" sldId="2144446269"/>
        </pc:sldMkLst>
      </pc:sldChg>
      <pc:sldChg chg="del">
        <pc:chgData name="Toby Crisp" userId="c2c965ce-8ec8-418d-a3ef-899fa4ebf980" providerId="ADAL" clId="{6280CF3A-BFE0-45AA-8334-AC8F8D26A444}" dt="2025-02-05T15:51:50.252" v="2328" actId="47"/>
        <pc:sldMkLst>
          <pc:docMk/>
          <pc:sldMk cId="3484685874" sldId="2144446273"/>
        </pc:sldMkLst>
      </pc:sldChg>
      <pc:sldChg chg="del">
        <pc:chgData name="Toby Crisp" userId="c2c965ce-8ec8-418d-a3ef-899fa4ebf980" providerId="ADAL" clId="{6280CF3A-BFE0-45AA-8334-AC8F8D26A444}" dt="2025-02-05T15:51:50.252" v="2328" actId="47"/>
        <pc:sldMkLst>
          <pc:docMk/>
          <pc:sldMk cId="3829129350" sldId="2144446275"/>
        </pc:sldMkLst>
      </pc:sldChg>
      <pc:sldChg chg="del">
        <pc:chgData name="Toby Crisp" userId="c2c965ce-8ec8-418d-a3ef-899fa4ebf980" providerId="ADAL" clId="{6280CF3A-BFE0-45AA-8334-AC8F8D26A444}" dt="2025-02-05T15:51:50.252" v="2328" actId="47"/>
        <pc:sldMkLst>
          <pc:docMk/>
          <pc:sldMk cId="108339831" sldId="2144446277"/>
        </pc:sldMkLst>
      </pc:sldChg>
      <pc:sldChg chg="del">
        <pc:chgData name="Toby Crisp" userId="c2c965ce-8ec8-418d-a3ef-899fa4ebf980" providerId="ADAL" clId="{6280CF3A-BFE0-45AA-8334-AC8F8D26A444}" dt="2025-02-05T15:51:50.252" v="2328" actId="47"/>
        <pc:sldMkLst>
          <pc:docMk/>
          <pc:sldMk cId="2021287574" sldId="2144446279"/>
        </pc:sldMkLst>
      </pc:sldChg>
      <pc:sldChg chg="del">
        <pc:chgData name="Toby Crisp" userId="c2c965ce-8ec8-418d-a3ef-899fa4ebf980" providerId="ADAL" clId="{6280CF3A-BFE0-45AA-8334-AC8F8D26A444}" dt="2025-02-04T10:49:17.255" v="971" actId="47"/>
        <pc:sldMkLst>
          <pc:docMk/>
          <pc:sldMk cId="4153288068" sldId="2144446280"/>
        </pc:sldMkLst>
      </pc:sldChg>
      <pc:sldChg chg="del">
        <pc:chgData name="Toby Crisp" userId="c2c965ce-8ec8-418d-a3ef-899fa4ebf980" providerId="ADAL" clId="{6280CF3A-BFE0-45AA-8334-AC8F8D26A444}" dt="2025-02-03T10:40:45.997" v="563" actId="47"/>
        <pc:sldMkLst>
          <pc:docMk/>
          <pc:sldMk cId="2398719084" sldId="2144446284"/>
        </pc:sldMkLst>
      </pc:sldChg>
      <pc:sldChg chg="del">
        <pc:chgData name="Toby Crisp" userId="c2c965ce-8ec8-418d-a3ef-899fa4ebf980" providerId="ADAL" clId="{6280CF3A-BFE0-45AA-8334-AC8F8D26A444}" dt="2025-02-03T10:40:45.997" v="563" actId="47"/>
        <pc:sldMkLst>
          <pc:docMk/>
          <pc:sldMk cId="164323978" sldId="2144446285"/>
        </pc:sldMkLst>
      </pc:sldChg>
      <pc:sldChg chg="del">
        <pc:chgData name="Toby Crisp" userId="c2c965ce-8ec8-418d-a3ef-899fa4ebf980" providerId="ADAL" clId="{6280CF3A-BFE0-45AA-8334-AC8F8D26A444}" dt="2025-02-03T10:40:45.997" v="563" actId="47"/>
        <pc:sldMkLst>
          <pc:docMk/>
          <pc:sldMk cId="1126592628" sldId="2144446292"/>
        </pc:sldMkLst>
      </pc:sldChg>
      <pc:sldChg chg="del">
        <pc:chgData name="Toby Crisp" userId="c2c965ce-8ec8-418d-a3ef-899fa4ebf980" providerId="ADAL" clId="{6280CF3A-BFE0-45AA-8334-AC8F8D26A444}" dt="2025-02-03T10:40:45.997" v="563" actId="47"/>
        <pc:sldMkLst>
          <pc:docMk/>
          <pc:sldMk cId="2056543262" sldId="2144446293"/>
        </pc:sldMkLst>
      </pc:sldChg>
      <pc:sldChg chg="del">
        <pc:chgData name="Toby Crisp" userId="c2c965ce-8ec8-418d-a3ef-899fa4ebf980" providerId="ADAL" clId="{6280CF3A-BFE0-45AA-8334-AC8F8D26A444}" dt="2025-02-03T10:40:45.997" v="563" actId="47"/>
        <pc:sldMkLst>
          <pc:docMk/>
          <pc:sldMk cId="2378248999" sldId="2144446304"/>
        </pc:sldMkLst>
      </pc:sldChg>
      <pc:sldChg chg="del">
        <pc:chgData name="Toby Crisp" userId="c2c965ce-8ec8-418d-a3ef-899fa4ebf980" providerId="ADAL" clId="{6280CF3A-BFE0-45AA-8334-AC8F8D26A444}" dt="2025-02-03T10:40:45.997" v="563" actId="47"/>
        <pc:sldMkLst>
          <pc:docMk/>
          <pc:sldMk cId="523301117" sldId="2144446305"/>
        </pc:sldMkLst>
      </pc:sldChg>
      <pc:sldChg chg="del">
        <pc:chgData name="Toby Crisp" userId="c2c965ce-8ec8-418d-a3ef-899fa4ebf980" providerId="ADAL" clId="{6280CF3A-BFE0-45AA-8334-AC8F8D26A444}" dt="2025-02-05T15:51:50.252" v="2328" actId="47"/>
        <pc:sldMkLst>
          <pc:docMk/>
          <pc:sldMk cId="896663028" sldId="2144446306"/>
        </pc:sldMkLst>
      </pc:sldChg>
      <pc:sldChg chg="del">
        <pc:chgData name="Toby Crisp" userId="c2c965ce-8ec8-418d-a3ef-899fa4ebf980" providerId="ADAL" clId="{6280CF3A-BFE0-45AA-8334-AC8F8D26A444}" dt="2025-02-03T10:40:45.997" v="563" actId="47"/>
        <pc:sldMkLst>
          <pc:docMk/>
          <pc:sldMk cId="312914892" sldId="2144446307"/>
        </pc:sldMkLst>
      </pc:sldChg>
      <pc:sldChg chg="del">
        <pc:chgData name="Toby Crisp" userId="c2c965ce-8ec8-418d-a3ef-899fa4ebf980" providerId="ADAL" clId="{6280CF3A-BFE0-45AA-8334-AC8F8D26A444}" dt="2025-02-05T15:51:50.252" v="2328" actId="47"/>
        <pc:sldMkLst>
          <pc:docMk/>
          <pc:sldMk cId="3992630166" sldId="2144446309"/>
        </pc:sldMkLst>
      </pc:sldChg>
      <pc:sldChg chg="del">
        <pc:chgData name="Toby Crisp" userId="c2c965ce-8ec8-418d-a3ef-899fa4ebf980" providerId="ADAL" clId="{6280CF3A-BFE0-45AA-8334-AC8F8D26A444}" dt="2025-02-03T10:40:45.997" v="563" actId="47"/>
        <pc:sldMkLst>
          <pc:docMk/>
          <pc:sldMk cId="2515515993" sldId="2144446313"/>
        </pc:sldMkLst>
      </pc:sldChg>
      <pc:sldChg chg="del">
        <pc:chgData name="Toby Crisp" userId="c2c965ce-8ec8-418d-a3ef-899fa4ebf980" providerId="ADAL" clId="{6280CF3A-BFE0-45AA-8334-AC8F8D26A444}" dt="2025-02-03T10:40:45.997" v="563" actId="47"/>
        <pc:sldMkLst>
          <pc:docMk/>
          <pc:sldMk cId="2540918296" sldId="2144446315"/>
        </pc:sldMkLst>
      </pc:sldChg>
      <pc:sldChg chg="del">
        <pc:chgData name="Toby Crisp" userId="c2c965ce-8ec8-418d-a3ef-899fa4ebf980" providerId="ADAL" clId="{6280CF3A-BFE0-45AA-8334-AC8F8D26A444}" dt="2025-02-03T10:40:45.997" v="563" actId="47"/>
        <pc:sldMkLst>
          <pc:docMk/>
          <pc:sldMk cId="3529202183" sldId="2144446318"/>
        </pc:sldMkLst>
      </pc:sldChg>
      <pc:sldChg chg="del">
        <pc:chgData name="Toby Crisp" userId="c2c965ce-8ec8-418d-a3ef-899fa4ebf980" providerId="ADAL" clId="{6280CF3A-BFE0-45AA-8334-AC8F8D26A444}" dt="2025-02-05T15:51:50.252" v="2328" actId="47"/>
        <pc:sldMkLst>
          <pc:docMk/>
          <pc:sldMk cId="3268526355" sldId="2144446319"/>
        </pc:sldMkLst>
      </pc:sldChg>
      <pc:sldChg chg="del">
        <pc:chgData name="Toby Crisp" userId="c2c965ce-8ec8-418d-a3ef-899fa4ebf980" providerId="ADAL" clId="{6280CF3A-BFE0-45AA-8334-AC8F8D26A444}" dt="2025-02-03T10:40:45.997" v="563" actId="47"/>
        <pc:sldMkLst>
          <pc:docMk/>
          <pc:sldMk cId="1175910119" sldId="2144446320"/>
        </pc:sldMkLst>
      </pc:sldChg>
      <pc:sldChg chg="modSp new mod">
        <pc:chgData name="Toby Crisp" userId="c2c965ce-8ec8-418d-a3ef-899fa4ebf980" providerId="ADAL" clId="{6280CF3A-BFE0-45AA-8334-AC8F8D26A444}" dt="2025-02-04T10:45:23.261" v="912" actId="20577"/>
        <pc:sldMkLst>
          <pc:docMk/>
          <pc:sldMk cId="2206442846" sldId="2144446321"/>
        </pc:sldMkLst>
        <pc:spChg chg="mod">
          <ac:chgData name="Toby Crisp" userId="c2c965ce-8ec8-418d-a3ef-899fa4ebf980" providerId="ADAL" clId="{6280CF3A-BFE0-45AA-8334-AC8F8D26A444}" dt="2025-02-04T10:45:23.261" v="912" actId="20577"/>
          <ac:spMkLst>
            <pc:docMk/>
            <pc:sldMk cId="2206442846" sldId="2144446321"/>
            <ac:spMk id="2" creationId="{54D92F1A-D8C5-AA26-AAA6-16F9F5BE2150}"/>
          </ac:spMkLst>
        </pc:spChg>
        <pc:spChg chg="mod">
          <ac:chgData name="Toby Crisp" userId="c2c965ce-8ec8-418d-a3ef-899fa4ebf980" providerId="ADAL" clId="{6280CF3A-BFE0-45AA-8334-AC8F8D26A444}" dt="2025-02-04T10:38:35.524" v="816" actId="20577"/>
          <ac:spMkLst>
            <pc:docMk/>
            <pc:sldMk cId="2206442846" sldId="2144446321"/>
            <ac:spMk id="3" creationId="{EB57610F-905C-174A-5CBF-F5AF74BFC301}"/>
          </ac:spMkLst>
        </pc:spChg>
      </pc:sldChg>
      <pc:sldChg chg="add">
        <pc:chgData name="Toby Crisp" userId="c2c965ce-8ec8-418d-a3ef-899fa4ebf980" providerId="ADAL" clId="{6280CF3A-BFE0-45AA-8334-AC8F8D26A444}" dt="2025-01-27T17:18:16.036" v="9"/>
        <pc:sldMkLst>
          <pc:docMk/>
          <pc:sldMk cId="2943319552" sldId="2147197904"/>
        </pc:sldMkLst>
      </pc:sldChg>
      <pc:sldChg chg="modSp add mod modAnim">
        <pc:chgData name="Toby Crisp" userId="c2c965ce-8ec8-418d-a3ef-899fa4ebf980" providerId="ADAL" clId="{6280CF3A-BFE0-45AA-8334-AC8F8D26A444}" dt="2025-02-04T10:36:26.406" v="746"/>
        <pc:sldMkLst>
          <pc:docMk/>
          <pc:sldMk cId="2784402305" sldId="2147197905"/>
        </pc:sldMkLst>
        <pc:spChg chg="mod">
          <ac:chgData name="Toby Crisp" userId="c2c965ce-8ec8-418d-a3ef-899fa4ebf980" providerId="ADAL" clId="{6280CF3A-BFE0-45AA-8334-AC8F8D26A444}" dt="2025-01-27T17:27:50.279" v="52"/>
          <ac:spMkLst>
            <pc:docMk/>
            <pc:sldMk cId="2784402305" sldId="2147197905"/>
            <ac:spMk id="8" creationId="{D14A8DEC-4702-2B33-FDCF-58669595F17C}"/>
          </ac:spMkLst>
        </pc:spChg>
        <pc:spChg chg="mod">
          <ac:chgData name="Toby Crisp" userId="c2c965ce-8ec8-418d-a3ef-899fa4ebf980" providerId="ADAL" clId="{6280CF3A-BFE0-45AA-8334-AC8F8D26A444}" dt="2025-02-03T11:04:06.936" v="629" actId="1036"/>
          <ac:spMkLst>
            <pc:docMk/>
            <pc:sldMk cId="2784402305" sldId="2147197905"/>
            <ac:spMk id="10" creationId="{38B20177-F3E5-1E9D-BAB1-4CCFA9B8BB28}"/>
          </ac:spMkLst>
        </pc:spChg>
        <pc:spChg chg="mod">
          <ac:chgData name="Toby Crisp" userId="c2c965ce-8ec8-418d-a3ef-899fa4ebf980" providerId="ADAL" clId="{6280CF3A-BFE0-45AA-8334-AC8F8D26A444}" dt="2025-02-03T11:04:06.936" v="629" actId="1036"/>
          <ac:spMkLst>
            <pc:docMk/>
            <pc:sldMk cId="2784402305" sldId="2147197905"/>
            <ac:spMk id="13" creationId="{D5370C8E-9B85-1AED-3C48-AA0E550C79B8}"/>
          </ac:spMkLst>
        </pc:spChg>
        <pc:spChg chg="mod">
          <ac:chgData name="Toby Crisp" userId="c2c965ce-8ec8-418d-a3ef-899fa4ebf980" providerId="ADAL" clId="{6280CF3A-BFE0-45AA-8334-AC8F8D26A444}" dt="2025-02-03T11:04:06.936" v="629" actId="1036"/>
          <ac:spMkLst>
            <pc:docMk/>
            <pc:sldMk cId="2784402305" sldId="2147197905"/>
            <ac:spMk id="17" creationId="{41D9613A-4B3E-8B88-AADD-839890C28B5A}"/>
          </ac:spMkLst>
        </pc:spChg>
        <pc:spChg chg="mod">
          <ac:chgData name="Toby Crisp" userId="c2c965ce-8ec8-418d-a3ef-899fa4ebf980" providerId="ADAL" clId="{6280CF3A-BFE0-45AA-8334-AC8F8D26A444}" dt="2025-02-03T11:04:06.936" v="629" actId="1036"/>
          <ac:spMkLst>
            <pc:docMk/>
            <pc:sldMk cId="2784402305" sldId="2147197905"/>
            <ac:spMk id="18" creationId="{2BBAE51D-C1AD-201A-90FE-D1941908A3FD}"/>
          </ac:spMkLst>
        </pc:spChg>
        <pc:spChg chg="mod">
          <ac:chgData name="Toby Crisp" userId="c2c965ce-8ec8-418d-a3ef-899fa4ebf980" providerId="ADAL" clId="{6280CF3A-BFE0-45AA-8334-AC8F8D26A444}" dt="2025-02-03T11:04:06.936" v="629" actId="1036"/>
          <ac:spMkLst>
            <pc:docMk/>
            <pc:sldMk cId="2784402305" sldId="2147197905"/>
            <ac:spMk id="19" creationId="{CC318F8B-95F6-7CB9-E477-7CA3A729DB8E}"/>
          </ac:spMkLst>
        </pc:spChg>
        <pc:spChg chg="mod">
          <ac:chgData name="Toby Crisp" userId="c2c965ce-8ec8-418d-a3ef-899fa4ebf980" providerId="ADAL" clId="{6280CF3A-BFE0-45AA-8334-AC8F8D26A444}" dt="2025-02-03T11:04:06.936" v="629" actId="1036"/>
          <ac:spMkLst>
            <pc:docMk/>
            <pc:sldMk cId="2784402305" sldId="2147197905"/>
            <ac:spMk id="20" creationId="{6584C7CA-5399-2F05-46EC-D20E735F1ADE}"/>
          </ac:spMkLst>
        </pc:spChg>
        <pc:spChg chg="mod">
          <ac:chgData name="Toby Crisp" userId="c2c965ce-8ec8-418d-a3ef-899fa4ebf980" providerId="ADAL" clId="{6280CF3A-BFE0-45AA-8334-AC8F8D26A444}" dt="2025-02-03T11:04:06.936" v="629" actId="1036"/>
          <ac:spMkLst>
            <pc:docMk/>
            <pc:sldMk cId="2784402305" sldId="2147197905"/>
            <ac:spMk id="21" creationId="{4F6C4BAE-44E5-651D-DFCD-AD7F06C4CD9D}"/>
          </ac:spMkLst>
        </pc:spChg>
        <pc:spChg chg="mod">
          <ac:chgData name="Toby Crisp" userId="c2c965ce-8ec8-418d-a3ef-899fa4ebf980" providerId="ADAL" clId="{6280CF3A-BFE0-45AA-8334-AC8F8D26A444}" dt="2025-02-03T11:04:06.936" v="629" actId="1036"/>
          <ac:spMkLst>
            <pc:docMk/>
            <pc:sldMk cId="2784402305" sldId="2147197905"/>
            <ac:spMk id="24" creationId="{7826CC41-BA70-A19F-DED4-A26FEE6F9171}"/>
          </ac:spMkLst>
        </pc:spChg>
        <pc:spChg chg="mod">
          <ac:chgData name="Toby Crisp" userId="c2c965ce-8ec8-418d-a3ef-899fa4ebf980" providerId="ADAL" clId="{6280CF3A-BFE0-45AA-8334-AC8F8D26A444}" dt="2025-02-03T11:04:06.936" v="629" actId="1036"/>
          <ac:spMkLst>
            <pc:docMk/>
            <pc:sldMk cId="2784402305" sldId="2147197905"/>
            <ac:spMk id="25" creationId="{63297E06-570C-72FF-BB76-EE30AEE3DD16}"/>
          </ac:spMkLst>
        </pc:spChg>
        <pc:spChg chg="mod">
          <ac:chgData name="Toby Crisp" userId="c2c965ce-8ec8-418d-a3ef-899fa4ebf980" providerId="ADAL" clId="{6280CF3A-BFE0-45AA-8334-AC8F8D26A444}" dt="2025-02-03T11:04:06.936" v="629" actId="1036"/>
          <ac:spMkLst>
            <pc:docMk/>
            <pc:sldMk cId="2784402305" sldId="2147197905"/>
            <ac:spMk id="27" creationId="{A17E6552-B3A4-8B8C-9E81-14207A72CFFF}"/>
          </ac:spMkLst>
        </pc:spChg>
        <pc:spChg chg="mod">
          <ac:chgData name="Toby Crisp" userId="c2c965ce-8ec8-418d-a3ef-899fa4ebf980" providerId="ADAL" clId="{6280CF3A-BFE0-45AA-8334-AC8F8D26A444}" dt="2025-02-03T11:04:06.936" v="629" actId="1036"/>
          <ac:spMkLst>
            <pc:docMk/>
            <pc:sldMk cId="2784402305" sldId="2147197905"/>
            <ac:spMk id="28" creationId="{C5039D31-82F3-B244-53B1-CC52AF087897}"/>
          </ac:spMkLst>
        </pc:spChg>
        <pc:grpChg chg="mod">
          <ac:chgData name="Toby Crisp" userId="c2c965ce-8ec8-418d-a3ef-899fa4ebf980" providerId="ADAL" clId="{6280CF3A-BFE0-45AA-8334-AC8F8D26A444}" dt="2025-02-03T11:04:06.936" v="629" actId="1036"/>
          <ac:grpSpMkLst>
            <pc:docMk/>
            <pc:sldMk cId="2784402305" sldId="2147197905"/>
            <ac:grpSpMk id="15" creationId="{0BD9A39E-C2F1-F204-249D-A195D7BB5F9D}"/>
          </ac:grpSpMkLst>
        </pc:grpChg>
        <pc:grpChg chg="mod">
          <ac:chgData name="Toby Crisp" userId="c2c965ce-8ec8-418d-a3ef-899fa4ebf980" providerId="ADAL" clId="{6280CF3A-BFE0-45AA-8334-AC8F8D26A444}" dt="2025-02-03T11:04:06.936" v="629" actId="1036"/>
          <ac:grpSpMkLst>
            <pc:docMk/>
            <pc:sldMk cId="2784402305" sldId="2147197905"/>
            <ac:grpSpMk id="16" creationId="{8B303D27-0BDB-A335-B9B1-D13ACBF2D97F}"/>
          </ac:grpSpMkLst>
        </pc:grpChg>
        <pc:picChg chg="mod">
          <ac:chgData name="Toby Crisp" userId="c2c965ce-8ec8-418d-a3ef-899fa4ebf980" providerId="ADAL" clId="{6280CF3A-BFE0-45AA-8334-AC8F8D26A444}" dt="2025-02-03T11:04:06.936" v="629" actId="1036"/>
          <ac:picMkLst>
            <pc:docMk/>
            <pc:sldMk cId="2784402305" sldId="2147197905"/>
            <ac:picMk id="9" creationId="{0B2E53A8-83E0-EF24-9826-E8ABAB32C044}"/>
          </ac:picMkLst>
        </pc:picChg>
        <pc:picChg chg="mod">
          <ac:chgData name="Toby Crisp" userId="c2c965ce-8ec8-418d-a3ef-899fa4ebf980" providerId="ADAL" clId="{6280CF3A-BFE0-45AA-8334-AC8F8D26A444}" dt="2025-02-03T11:04:06.936" v="629" actId="1036"/>
          <ac:picMkLst>
            <pc:docMk/>
            <pc:sldMk cId="2784402305" sldId="2147197905"/>
            <ac:picMk id="14" creationId="{9BB98404-D5BD-5184-5461-52E0D9D274D3}"/>
          </ac:picMkLst>
        </pc:picChg>
        <pc:picChg chg="mod">
          <ac:chgData name="Toby Crisp" userId="c2c965ce-8ec8-418d-a3ef-899fa4ebf980" providerId="ADAL" clId="{6280CF3A-BFE0-45AA-8334-AC8F8D26A444}" dt="2025-02-03T11:04:06.936" v="629" actId="1036"/>
          <ac:picMkLst>
            <pc:docMk/>
            <pc:sldMk cId="2784402305" sldId="2147197905"/>
            <ac:picMk id="26" creationId="{3DB949BF-C71D-DCC4-6592-7E2A9B027534}"/>
          </ac:picMkLst>
        </pc:picChg>
        <pc:picChg chg="mod">
          <ac:chgData name="Toby Crisp" userId="c2c965ce-8ec8-418d-a3ef-899fa4ebf980" providerId="ADAL" clId="{6280CF3A-BFE0-45AA-8334-AC8F8D26A444}" dt="2025-02-03T11:04:06.936" v="629" actId="1036"/>
          <ac:picMkLst>
            <pc:docMk/>
            <pc:sldMk cId="2784402305" sldId="2147197905"/>
            <ac:picMk id="1028" creationId="{92AB4C28-68E9-4E83-A240-CB9DCC649654}"/>
          </ac:picMkLst>
        </pc:picChg>
        <pc:picChg chg="mod">
          <ac:chgData name="Toby Crisp" userId="c2c965ce-8ec8-418d-a3ef-899fa4ebf980" providerId="ADAL" clId="{6280CF3A-BFE0-45AA-8334-AC8F8D26A444}" dt="2025-02-03T11:04:06.936" v="629" actId="1036"/>
          <ac:picMkLst>
            <pc:docMk/>
            <pc:sldMk cId="2784402305" sldId="2147197905"/>
            <ac:picMk id="1030" creationId="{16A16797-04A1-758F-8FDE-FE44B55E2ECD}"/>
          </ac:picMkLst>
        </pc:picChg>
        <pc:picChg chg="mod">
          <ac:chgData name="Toby Crisp" userId="c2c965ce-8ec8-418d-a3ef-899fa4ebf980" providerId="ADAL" clId="{6280CF3A-BFE0-45AA-8334-AC8F8D26A444}" dt="2025-02-03T11:04:06.936" v="629" actId="1036"/>
          <ac:picMkLst>
            <pc:docMk/>
            <pc:sldMk cId="2784402305" sldId="2147197905"/>
            <ac:picMk id="1032" creationId="{D0C2F7A6-35D3-3FF6-0090-32D07C06A9BD}"/>
          </ac:picMkLst>
        </pc:picChg>
        <pc:cxnChg chg="mod">
          <ac:chgData name="Toby Crisp" userId="c2c965ce-8ec8-418d-a3ef-899fa4ebf980" providerId="ADAL" clId="{6280CF3A-BFE0-45AA-8334-AC8F8D26A444}" dt="2025-02-03T11:04:06.936" v="629" actId="1036"/>
          <ac:cxnSpMkLst>
            <pc:docMk/>
            <pc:sldMk cId="2784402305" sldId="2147197905"/>
            <ac:cxnSpMk id="22" creationId="{7E2B0992-2D73-1ED1-9C18-0588C2D7C994}"/>
          </ac:cxnSpMkLst>
        </pc:cxnChg>
        <pc:cxnChg chg="mod">
          <ac:chgData name="Toby Crisp" userId="c2c965ce-8ec8-418d-a3ef-899fa4ebf980" providerId="ADAL" clId="{6280CF3A-BFE0-45AA-8334-AC8F8D26A444}" dt="2025-02-03T11:04:06.936" v="629" actId="1036"/>
          <ac:cxnSpMkLst>
            <pc:docMk/>
            <pc:sldMk cId="2784402305" sldId="2147197905"/>
            <ac:cxnSpMk id="23" creationId="{C1A56331-4637-7F82-A93C-A8188E90035D}"/>
          </ac:cxnSpMkLst>
        </pc:cxnChg>
      </pc:sldChg>
      <pc:sldChg chg="modSp new mod ord">
        <pc:chgData name="Toby Crisp" userId="c2c965ce-8ec8-418d-a3ef-899fa4ebf980" providerId="ADAL" clId="{6280CF3A-BFE0-45AA-8334-AC8F8D26A444}" dt="2025-02-05T10:10:45.970" v="2262" actId="20577"/>
        <pc:sldMkLst>
          <pc:docMk/>
          <pc:sldMk cId="1157963119" sldId="2147197906"/>
        </pc:sldMkLst>
      </pc:sldChg>
      <pc:sldChg chg="modSp add mod ord">
        <pc:chgData name="Toby Crisp" userId="c2c965ce-8ec8-418d-a3ef-899fa4ebf980" providerId="ADAL" clId="{6280CF3A-BFE0-45AA-8334-AC8F8D26A444}" dt="2025-01-31T15:08:39.185" v="362"/>
        <pc:sldMkLst>
          <pc:docMk/>
          <pc:sldMk cId="1723942988" sldId="2147197907"/>
        </pc:sldMkLst>
      </pc:sldChg>
      <pc:sldChg chg="modSp new mod ord modNotesTx">
        <pc:chgData name="Toby Crisp" userId="c2c965ce-8ec8-418d-a3ef-899fa4ebf980" providerId="ADAL" clId="{6280CF3A-BFE0-45AA-8334-AC8F8D26A444}" dt="2025-02-03T10:01:43.679" v="437" actId="207"/>
        <pc:sldMkLst>
          <pc:docMk/>
          <pc:sldMk cId="1722281953" sldId="2147197908"/>
        </pc:sldMkLst>
      </pc:sldChg>
      <pc:sldChg chg="add del">
        <pc:chgData name="Toby Crisp" userId="c2c965ce-8ec8-418d-a3ef-899fa4ebf980" providerId="ADAL" clId="{6280CF3A-BFE0-45AA-8334-AC8F8D26A444}" dt="2025-02-04T11:08:00.839" v="1300" actId="47"/>
        <pc:sldMkLst>
          <pc:docMk/>
          <pc:sldMk cId="1921514800" sldId="2147197909"/>
        </pc:sldMkLst>
      </pc:sldChg>
      <pc:sldChg chg="add del">
        <pc:chgData name="Toby Crisp" userId="c2c965ce-8ec8-418d-a3ef-899fa4ebf980" providerId="ADAL" clId="{6280CF3A-BFE0-45AA-8334-AC8F8D26A444}" dt="2025-02-04T11:08:06.355" v="1302" actId="47"/>
        <pc:sldMkLst>
          <pc:docMk/>
          <pc:sldMk cId="2416164873" sldId="2147197910"/>
        </pc:sldMkLst>
      </pc:sldChg>
      <pc:sldChg chg="modSp new mod">
        <pc:chgData name="Toby Crisp" userId="c2c965ce-8ec8-418d-a3ef-899fa4ebf980" providerId="ADAL" clId="{6280CF3A-BFE0-45AA-8334-AC8F8D26A444}" dt="2025-02-04T10:40:05.005" v="840" actId="12"/>
        <pc:sldMkLst>
          <pc:docMk/>
          <pc:sldMk cId="4189936200" sldId="2147197911"/>
        </pc:sldMkLst>
        <pc:spChg chg="mod">
          <ac:chgData name="Toby Crisp" userId="c2c965ce-8ec8-418d-a3ef-899fa4ebf980" providerId="ADAL" clId="{6280CF3A-BFE0-45AA-8334-AC8F8D26A444}" dt="2025-02-04T10:40:05.005" v="840" actId="12"/>
          <ac:spMkLst>
            <pc:docMk/>
            <pc:sldMk cId="4189936200" sldId="2147197911"/>
            <ac:spMk id="2" creationId="{CFCBA71D-B54B-DF3D-77AC-99429EDA8F03}"/>
          </ac:spMkLst>
        </pc:spChg>
        <pc:spChg chg="mod">
          <ac:chgData name="Toby Crisp" userId="c2c965ce-8ec8-418d-a3ef-899fa4ebf980" providerId="ADAL" clId="{6280CF3A-BFE0-45AA-8334-AC8F8D26A444}" dt="2025-02-04T10:39:14.157" v="829" actId="20577"/>
          <ac:spMkLst>
            <pc:docMk/>
            <pc:sldMk cId="4189936200" sldId="2147197911"/>
            <ac:spMk id="3" creationId="{CCF8AB1C-DA09-2FC9-00E1-57F2877BF976}"/>
          </ac:spMkLst>
        </pc:spChg>
      </pc:sldChg>
      <pc:sldChg chg="addSp delSp modSp new mod">
        <pc:chgData name="Toby Crisp" userId="c2c965ce-8ec8-418d-a3ef-899fa4ebf980" providerId="ADAL" clId="{6280CF3A-BFE0-45AA-8334-AC8F8D26A444}" dt="2025-02-04T10:45:55.967" v="928" actId="1035"/>
        <pc:sldMkLst>
          <pc:docMk/>
          <pc:sldMk cId="2926658284" sldId="2147197912"/>
        </pc:sldMkLst>
        <pc:spChg chg="mod">
          <ac:chgData name="Toby Crisp" userId="c2c965ce-8ec8-418d-a3ef-899fa4ebf980" providerId="ADAL" clId="{6280CF3A-BFE0-45AA-8334-AC8F8D26A444}" dt="2025-02-04T10:44:37.555" v="886" actId="20577"/>
          <ac:spMkLst>
            <pc:docMk/>
            <pc:sldMk cId="2926658284" sldId="2147197912"/>
            <ac:spMk id="3" creationId="{FC783444-8AF8-11B0-6880-81A0720F9C4E}"/>
          </ac:spMkLst>
        </pc:spChg>
        <pc:grpChg chg="add mod">
          <ac:chgData name="Toby Crisp" userId="c2c965ce-8ec8-418d-a3ef-899fa4ebf980" providerId="ADAL" clId="{6280CF3A-BFE0-45AA-8334-AC8F8D26A444}" dt="2025-02-04T10:45:55.967" v="928" actId="1035"/>
          <ac:grpSpMkLst>
            <pc:docMk/>
            <pc:sldMk cId="2926658284" sldId="2147197912"/>
            <ac:grpSpMk id="10" creationId="{96A81491-717F-3636-3E78-F3E18D8C01CB}"/>
          </ac:grpSpMkLst>
        </pc:grpChg>
        <pc:picChg chg="mod modCrop">
          <ac:chgData name="Toby Crisp" userId="c2c965ce-8ec8-418d-a3ef-899fa4ebf980" providerId="ADAL" clId="{6280CF3A-BFE0-45AA-8334-AC8F8D26A444}" dt="2025-02-04T10:41:49.566" v="850" actId="732"/>
          <ac:picMkLst>
            <pc:docMk/>
            <pc:sldMk cId="2926658284" sldId="2147197912"/>
            <ac:picMk id="11" creationId="{1FF1FEF3-87E7-3C02-A6FF-90F3B0C50766}"/>
          </ac:picMkLst>
        </pc:picChg>
        <pc:picChg chg="mod modCrop">
          <ac:chgData name="Toby Crisp" userId="c2c965ce-8ec8-418d-a3ef-899fa4ebf980" providerId="ADAL" clId="{6280CF3A-BFE0-45AA-8334-AC8F8D26A444}" dt="2025-02-04T10:42:27.749" v="856" actId="732"/>
          <ac:picMkLst>
            <pc:docMk/>
            <pc:sldMk cId="2926658284" sldId="2147197912"/>
            <ac:picMk id="12" creationId="{EAC47E29-397F-9C3A-4203-4B5FACFF2851}"/>
          </ac:picMkLst>
        </pc:picChg>
        <pc:picChg chg="mod modCrop">
          <ac:chgData name="Toby Crisp" userId="c2c965ce-8ec8-418d-a3ef-899fa4ebf980" providerId="ADAL" clId="{6280CF3A-BFE0-45AA-8334-AC8F8D26A444}" dt="2025-02-04T10:42:35.347" v="857" actId="732"/>
          <ac:picMkLst>
            <pc:docMk/>
            <pc:sldMk cId="2926658284" sldId="2147197912"/>
            <ac:picMk id="13" creationId="{2A4326E8-69FD-4F60-A7F2-B8B7119D6359}"/>
          </ac:picMkLst>
        </pc:picChg>
        <pc:picChg chg="mod modCrop">
          <ac:chgData name="Toby Crisp" userId="c2c965ce-8ec8-418d-a3ef-899fa4ebf980" providerId="ADAL" clId="{6280CF3A-BFE0-45AA-8334-AC8F8D26A444}" dt="2025-02-04T10:42:16.722" v="854" actId="732"/>
          <ac:picMkLst>
            <pc:docMk/>
            <pc:sldMk cId="2926658284" sldId="2147197912"/>
            <ac:picMk id="14" creationId="{BF836FFA-E4BF-6E79-16EE-1E39D095668E}"/>
          </ac:picMkLst>
        </pc:picChg>
        <pc:picChg chg="mod modCrop">
          <ac:chgData name="Toby Crisp" userId="c2c965ce-8ec8-418d-a3ef-899fa4ebf980" providerId="ADAL" clId="{6280CF3A-BFE0-45AA-8334-AC8F8D26A444}" dt="2025-02-04T10:42:22.581" v="855" actId="732"/>
          <ac:picMkLst>
            <pc:docMk/>
            <pc:sldMk cId="2926658284" sldId="2147197912"/>
            <ac:picMk id="15" creationId="{0A95B944-9810-F20F-E47E-836FA8912857}"/>
          </ac:picMkLst>
        </pc:picChg>
      </pc:sldChg>
      <pc:sldChg chg="modSp new mod">
        <pc:chgData name="Toby Crisp" userId="c2c965ce-8ec8-418d-a3ef-899fa4ebf980" providerId="ADAL" clId="{6280CF3A-BFE0-45AA-8334-AC8F8D26A444}" dt="2025-02-04T10:44:52.022" v="896" actId="20577"/>
        <pc:sldMkLst>
          <pc:docMk/>
          <pc:sldMk cId="1490189986" sldId="2147197913"/>
        </pc:sldMkLst>
        <pc:spChg chg="mod">
          <ac:chgData name="Toby Crisp" userId="c2c965ce-8ec8-418d-a3ef-899fa4ebf980" providerId="ADAL" clId="{6280CF3A-BFE0-45AA-8334-AC8F8D26A444}" dt="2025-02-04T10:44:24.713" v="879" actId="12"/>
          <ac:spMkLst>
            <pc:docMk/>
            <pc:sldMk cId="1490189986" sldId="2147197913"/>
            <ac:spMk id="2" creationId="{1A7938F7-0CB2-8182-0CD5-BF7502E87ACD}"/>
          </ac:spMkLst>
        </pc:spChg>
        <pc:spChg chg="mod">
          <ac:chgData name="Toby Crisp" userId="c2c965ce-8ec8-418d-a3ef-899fa4ebf980" providerId="ADAL" clId="{6280CF3A-BFE0-45AA-8334-AC8F8D26A444}" dt="2025-02-04T10:44:52.022" v="896" actId="20577"/>
          <ac:spMkLst>
            <pc:docMk/>
            <pc:sldMk cId="1490189986" sldId="2147197913"/>
            <ac:spMk id="3" creationId="{692DD1DE-1E57-683B-74CA-30877A6EEB00}"/>
          </ac:spMkLst>
        </pc:spChg>
      </pc:sldChg>
      <pc:sldChg chg="add del">
        <pc:chgData name="Toby Crisp" userId="c2c965ce-8ec8-418d-a3ef-899fa4ebf980" providerId="ADAL" clId="{6280CF3A-BFE0-45AA-8334-AC8F8D26A444}" dt="2025-02-04T11:08:09.867" v="1304" actId="47"/>
        <pc:sldMkLst>
          <pc:docMk/>
          <pc:sldMk cId="1327400984" sldId="2147197914"/>
        </pc:sldMkLst>
      </pc:sldChg>
      <pc:sldChg chg="modSp new mod modNotesTx">
        <pc:chgData name="Toby Crisp" userId="c2c965ce-8ec8-418d-a3ef-899fa4ebf980" providerId="ADAL" clId="{6280CF3A-BFE0-45AA-8334-AC8F8D26A444}" dt="2025-02-05T15:56:14.857" v="2813" actId="20577"/>
        <pc:sldMkLst>
          <pc:docMk/>
          <pc:sldMk cId="3566941662" sldId="2147197915"/>
        </pc:sldMkLst>
        <pc:spChg chg="mod">
          <ac:chgData name="Toby Crisp" userId="c2c965ce-8ec8-418d-a3ef-899fa4ebf980" providerId="ADAL" clId="{6280CF3A-BFE0-45AA-8334-AC8F8D26A444}" dt="2025-02-05T15:53:19.282" v="2411" actId="20577"/>
          <ac:spMkLst>
            <pc:docMk/>
            <pc:sldMk cId="3566941662" sldId="2147197915"/>
            <ac:spMk id="2" creationId="{218CA1E1-628D-1386-CAAE-4DCDD2DEDA91}"/>
          </ac:spMkLst>
        </pc:spChg>
        <pc:spChg chg="mod">
          <ac:chgData name="Toby Crisp" userId="c2c965ce-8ec8-418d-a3ef-899fa4ebf980" providerId="ADAL" clId="{6280CF3A-BFE0-45AA-8334-AC8F8D26A444}" dt="2025-02-04T11:02:07.476" v="1000" actId="20577"/>
          <ac:spMkLst>
            <pc:docMk/>
            <pc:sldMk cId="3566941662" sldId="2147197915"/>
            <ac:spMk id="3" creationId="{580DD349-3878-EDAB-B32C-3B358EA0B6EB}"/>
          </ac:spMkLst>
        </pc:spChg>
      </pc:sldChg>
      <pc:sldChg chg="modSp add mod">
        <pc:chgData name="Toby Crisp" userId="c2c965ce-8ec8-418d-a3ef-899fa4ebf980" providerId="ADAL" clId="{6280CF3A-BFE0-45AA-8334-AC8F8D26A444}" dt="2025-02-07T11:03:09.022" v="2815" actId="207"/>
        <pc:sldMkLst>
          <pc:docMk/>
          <pc:sldMk cId="1321207297" sldId="2147197916"/>
        </pc:sldMkLst>
        <pc:spChg chg="mod">
          <ac:chgData name="Toby Crisp" userId="c2c965ce-8ec8-418d-a3ef-899fa4ebf980" providerId="ADAL" clId="{6280CF3A-BFE0-45AA-8334-AC8F8D26A444}" dt="2025-02-07T11:03:09.022" v="2815" actId="207"/>
          <ac:spMkLst>
            <pc:docMk/>
            <pc:sldMk cId="1321207297" sldId="2147197916"/>
            <ac:spMk id="29" creationId="{2CFB963E-71AE-2A54-959F-60FF04538951}"/>
          </ac:spMkLst>
        </pc:spChg>
      </pc:sldChg>
      <pc:sldChg chg="modSp add mod">
        <pc:chgData name="Toby Crisp" userId="c2c965ce-8ec8-418d-a3ef-899fa4ebf980" providerId="ADAL" clId="{6280CF3A-BFE0-45AA-8334-AC8F8D26A444}" dt="2025-02-07T11:03:13.627" v="2816" actId="207"/>
        <pc:sldMkLst>
          <pc:docMk/>
          <pc:sldMk cId="1267234556" sldId="2147197917"/>
        </pc:sldMkLst>
        <pc:spChg chg="mod">
          <ac:chgData name="Toby Crisp" userId="c2c965ce-8ec8-418d-a3ef-899fa4ebf980" providerId="ADAL" clId="{6280CF3A-BFE0-45AA-8334-AC8F8D26A444}" dt="2025-02-07T11:03:13.627" v="2816" actId="207"/>
          <ac:spMkLst>
            <pc:docMk/>
            <pc:sldMk cId="1267234556" sldId="2147197917"/>
            <ac:spMk id="30" creationId="{D4BD1A09-26D5-3885-0B60-1306763CCA34}"/>
          </ac:spMkLst>
        </pc:spChg>
      </pc:sldChg>
      <pc:sldChg chg="modSp add mod">
        <pc:chgData name="Toby Crisp" userId="c2c965ce-8ec8-418d-a3ef-899fa4ebf980" providerId="ADAL" clId="{6280CF3A-BFE0-45AA-8334-AC8F8D26A444}" dt="2025-02-07T11:03:20.730" v="2817" actId="207"/>
        <pc:sldMkLst>
          <pc:docMk/>
          <pc:sldMk cId="3366064582" sldId="2147197918"/>
        </pc:sldMkLst>
        <pc:spChg chg="mod">
          <ac:chgData name="Toby Crisp" userId="c2c965ce-8ec8-418d-a3ef-899fa4ebf980" providerId="ADAL" clId="{6280CF3A-BFE0-45AA-8334-AC8F8D26A444}" dt="2025-02-07T11:03:20.730" v="2817" actId="207"/>
          <ac:spMkLst>
            <pc:docMk/>
            <pc:sldMk cId="3366064582" sldId="2147197918"/>
            <ac:spMk id="25" creationId="{C8D1FF62-4DAC-932F-5EED-5409B780E1A5}"/>
          </ac:spMkLst>
        </pc:spChg>
      </pc:sldChg>
      <pc:sldChg chg="modSp add mod">
        <pc:chgData name="Toby Crisp" userId="c2c965ce-8ec8-418d-a3ef-899fa4ebf980" providerId="ADAL" clId="{6280CF3A-BFE0-45AA-8334-AC8F8D26A444}" dt="2025-02-07T11:03:28.429" v="2818" actId="207"/>
        <pc:sldMkLst>
          <pc:docMk/>
          <pc:sldMk cId="2095335463" sldId="2147197919"/>
        </pc:sldMkLst>
        <pc:spChg chg="mod">
          <ac:chgData name="Toby Crisp" userId="c2c965ce-8ec8-418d-a3ef-899fa4ebf980" providerId="ADAL" clId="{6280CF3A-BFE0-45AA-8334-AC8F8D26A444}" dt="2025-02-07T11:03:28.429" v="2818" actId="207"/>
          <ac:spMkLst>
            <pc:docMk/>
            <pc:sldMk cId="2095335463" sldId="2147197919"/>
            <ac:spMk id="27" creationId="{6CE9BA3B-EA60-326C-A22D-9798DD1F93DA}"/>
          </ac:spMkLst>
        </pc:spChg>
      </pc:sldChg>
      <pc:sldChg chg="add del">
        <pc:chgData name="Toby Crisp" userId="c2c965ce-8ec8-418d-a3ef-899fa4ebf980" providerId="ADAL" clId="{6280CF3A-BFE0-45AA-8334-AC8F8D26A444}" dt="2025-02-04T11:10:17.771" v="1371"/>
        <pc:sldMkLst>
          <pc:docMk/>
          <pc:sldMk cId="129650182" sldId="2147197920"/>
        </pc:sldMkLst>
      </pc:sldChg>
      <pc:sldChg chg="addSp delSp modSp new mod">
        <pc:chgData name="Toby Crisp" userId="c2c965ce-8ec8-418d-a3ef-899fa4ebf980" providerId="ADAL" clId="{6280CF3A-BFE0-45AA-8334-AC8F8D26A444}" dt="2025-02-04T11:21:55.659" v="1546" actId="20577"/>
        <pc:sldMkLst>
          <pc:docMk/>
          <pc:sldMk cId="220428368" sldId="2147197920"/>
        </pc:sldMkLst>
        <pc:spChg chg="mod">
          <ac:chgData name="Toby Crisp" userId="c2c965ce-8ec8-418d-a3ef-899fa4ebf980" providerId="ADAL" clId="{6280CF3A-BFE0-45AA-8334-AC8F8D26A444}" dt="2025-02-04T11:21:55.659" v="1546" actId="20577"/>
          <ac:spMkLst>
            <pc:docMk/>
            <pc:sldMk cId="220428368" sldId="2147197920"/>
            <ac:spMk id="3" creationId="{648FEDC5-673A-1702-E221-B2C1B5FB8D75}"/>
          </ac:spMkLst>
        </pc:spChg>
        <pc:spChg chg="add mod">
          <ac:chgData name="Toby Crisp" userId="c2c965ce-8ec8-418d-a3ef-899fa4ebf980" providerId="ADAL" clId="{6280CF3A-BFE0-45AA-8334-AC8F8D26A444}" dt="2025-02-04T11:11:46.856" v="1398" actId="207"/>
          <ac:spMkLst>
            <pc:docMk/>
            <pc:sldMk cId="220428368" sldId="2147197920"/>
            <ac:spMk id="6" creationId="{E64BC3DD-D283-39BC-3B4E-3A380DA35BC1}"/>
          </ac:spMkLst>
        </pc:spChg>
        <pc:spChg chg="add mod">
          <ac:chgData name="Toby Crisp" userId="c2c965ce-8ec8-418d-a3ef-899fa4ebf980" providerId="ADAL" clId="{6280CF3A-BFE0-45AA-8334-AC8F8D26A444}" dt="2025-02-04T11:12:17.236" v="1420" actId="1037"/>
          <ac:spMkLst>
            <pc:docMk/>
            <pc:sldMk cId="220428368" sldId="2147197920"/>
            <ac:spMk id="7" creationId="{5496B5CE-35A9-E887-9561-2745A297A59C}"/>
          </ac:spMkLst>
        </pc:spChg>
        <pc:spChg chg="add mod">
          <ac:chgData name="Toby Crisp" userId="c2c965ce-8ec8-418d-a3ef-899fa4ebf980" providerId="ADAL" clId="{6280CF3A-BFE0-45AA-8334-AC8F8D26A444}" dt="2025-02-04T11:12:30.596" v="1439" actId="1036"/>
          <ac:spMkLst>
            <pc:docMk/>
            <pc:sldMk cId="220428368" sldId="2147197920"/>
            <ac:spMk id="8" creationId="{7998F597-C939-B021-6280-0B8BD130F847}"/>
          </ac:spMkLst>
        </pc:spChg>
        <pc:spChg chg="add mod">
          <ac:chgData name="Toby Crisp" userId="c2c965ce-8ec8-418d-a3ef-899fa4ebf980" providerId="ADAL" clId="{6280CF3A-BFE0-45AA-8334-AC8F8D26A444}" dt="2025-02-04T11:13:28.691" v="1528" actId="1035"/>
          <ac:spMkLst>
            <pc:docMk/>
            <pc:sldMk cId="220428368" sldId="2147197920"/>
            <ac:spMk id="9" creationId="{87E9F250-71C2-3226-B137-6F7D4D31A059}"/>
          </ac:spMkLst>
        </pc:spChg>
        <pc:picChg chg="add mod ord">
          <ac:chgData name="Toby Crisp" userId="c2c965ce-8ec8-418d-a3ef-899fa4ebf980" providerId="ADAL" clId="{6280CF3A-BFE0-45AA-8334-AC8F8D26A444}" dt="2025-02-04T11:11:13.947" v="1396" actId="22"/>
          <ac:picMkLst>
            <pc:docMk/>
            <pc:sldMk cId="220428368" sldId="2147197920"/>
            <ac:picMk id="5" creationId="{3B64DD74-E0C6-0AEC-A4A8-6B4E4503FBBF}"/>
          </ac:picMkLst>
        </pc:picChg>
      </pc:sldChg>
      <pc:sldChg chg="modSp new mod">
        <pc:chgData name="Toby Crisp" userId="c2c965ce-8ec8-418d-a3ef-899fa4ebf980" providerId="ADAL" clId="{6280CF3A-BFE0-45AA-8334-AC8F8D26A444}" dt="2025-02-04T11:26:43.017" v="1755" actId="20577"/>
        <pc:sldMkLst>
          <pc:docMk/>
          <pc:sldMk cId="2192121477" sldId="2147197921"/>
        </pc:sldMkLst>
        <pc:spChg chg="mod">
          <ac:chgData name="Toby Crisp" userId="c2c965ce-8ec8-418d-a3ef-899fa4ebf980" providerId="ADAL" clId="{6280CF3A-BFE0-45AA-8334-AC8F8D26A444}" dt="2025-02-04T11:26:43.017" v="1755" actId="20577"/>
          <ac:spMkLst>
            <pc:docMk/>
            <pc:sldMk cId="2192121477" sldId="2147197921"/>
            <ac:spMk id="2" creationId="{6C6FF6AB-63B2-F9C6-F5F2-A1305881A39F}"/>
          </ac:spMkLst>
        </pc:spChg>
        <pc:spChg chg="mod">
          <ac:chgData name="Toby Crisp" userId="c2c965ce-8ec8-418d-a3ef-899fa4ebf980" providerId="ADAL" clId="{6280CF3A-BFE0-45AA-8334-AC8F8D26A444}" dt="2025-02-04T11:22:20.076" v="1552" actId="20577"/>
          <ac:spMkLst>
            <pc:docMk/>
            <pc:sldMk cId="2192121477" sldId="2147197921"/>
            <ac:spMk id="3" creationId="{D7A6BAB7-3839-CBCC-9417-AE7843414A71}"/>
          </ac:spMkLst>
        </pc:spChg>
      </pc:sldChg>
      <pc:sldChg chg="modSp add mod">
        <pc:chgData name="Toby Crisp" userId="c2c965ce-8ec8-418d-a3ef-899fa4ebf980" providerId="ADAL" clId="{6280CF3A-BFE0-45AA-8334-AC8F8D26A444}" dt="2025-02-07T11:03:33.448" v="2819" actId="207"/>
        <pc:sldMkLst>
          <pc:docMk/>
          <pc:sldMk cId="3611871595" sldId="2147197922"/>
        </pc:sldMkLst>
        <pc:spChg chg="mod">
          <ac:chgData name="Toby Crisp" userId="c2c965ce-8ec8-418d-a3ef-899fa4ebf980" providerId="ADAL" clId="{6280CF3A-BFE0-45AA-8334-AC8F8D26A444}" dt="2025-02-07T11:03:33.448" v="2819" actId="207"/>
          <ac:spMkLst>
            <pc:docMk/>
            <pc:sldMk cId="3611871595" sldId="2147197922"/>
            <ac:spMk id="31" creationId="{FA9B223B-68FA-57A2-577D-DAE21DD79F34}"/>
          </ac:spMkLst>
        </pc:spChg>
      </pc:sldChg>
      <pc:sldChg chg="addSp modSp new mod modClrScheme chgLayout">
        <pc:chgData name="Toby Crisp" userId="c2c965ce-8ec8-418d-a3ef-899fa4ebf980" providerId="ADAL" clId="{6280CF3A-BFE0-45AA-8334-AC8F8D26A444}" dt="2025-02-04T11:54:53.713" v="1838" actId="20577"/>
        <pc:sldMkLst>
          <pc:docMk/>
          <pc:sldMk cId="1854251144" sldId="2147197923"/>
        </pc:sldMkLst>
        <pc:spChg chg="mod ord">
          <ac:chgData name="Toby Crisp" userId="c2c965ce-8ec8-418d-a3ef-899fa4ebf980" providerId="ADAL" clId="{6280CF3A-BFE0-45AA-8334-AC8F8D26A444}" dt="2025-02-04T11:54:53.713" v="1838" actId="20577"/>
          <ac:spMkLst>
            <pc:docMk/>
            <pc:sldMk cId="1854251144" sldId="2147197923"/>
            <ac:spMk id="2" creationId="{9265EAF0-A9FE-7F58-8BB2-86EEB5505522}"/>
          </ac:spMkLst>
        </pc:spChg>
        <pc:spChg chg="add mod ord">
          <ac:chgData name="Toby Crisp" userId="c2c965ce-8ec8-418d-a3ef-899fa4ebf980" providerId="ADAL" clId="{6280CF3A-BFE0-45AA-8334-AC8F8D26A444}" dt="2025-02-04T11:40:21.142" v="1793" actId="20577"/>
          <ac:spMkLst>
            <pc:docMk/>
            <pc:sldMk cId="1854251144" sldId="2147197923"/>
            <ac:spMk id="3" creationId="{16CAF47D-3815-D88D-67D7-C1A51440E132}"/>
          </ac:spMkLst>
        </pc:spChg>
        <pc:picChg chg="add mod">
          <ac:chgData name="Toby Crisp" userId="c2c965ce-8ec8-418d-a3ef-899fa4ebf980" providerId="ADAL" clId="{6280CF3A-BFE0-45AA-8334-AC8F8D26A444}" dt="2025-02-04T11:42:36.668" v="1828" actId="1037"/>
          <ac:picMkLst>
            <pc:docMk/>
            <pc:sldMk cId="1854251144" sldId="2147197923"/>
            <ac:picMk id="5" creationId="{8DF2A8C1-9E33-CD80-62FC-68BFEEA8D7A1}"/>
          </ac:picMkLst>
        </pc:picChg>
        <pc:picChg chg="add mod">
          <ac:chgData name="Toby Crisp" userId="c2c965ce-8ec8-418d-a3ef-899fa4ebf980" providerId="ADAL" clId="{6280CF3A-BFE0-45AA-8334-AC8F8D26A444}" dt="2025-02-04T11:42:36.668" v="1828" actId="1037"/>
          <ac:picMkLst>
            <pc:docMk/>
            <pc:sldMk cId="1854251144" sldId="2147197923"/>
            <ac:picMk id="7" creationId="{A812164E-176F-A22C-3A64-44B6A3FFA947}"/>
          </ac:picMkLst>
        </pc:picChg>
      </pc:sldChg>
      <pc:sldChg chg="addSp delSp modSp new mod">
        <pc:chgData name="Toby Crisp" userId="c2c965ce-8ec8-418d-a3ef-899fa4ebf980" providerId="ADAL" clId="{6280CF3A-BFE0-45AA-8334-AC8F8D26A444}" dt="2025-02-04T12:00:57.220" v="1916" actId="1076"/>
        <pc:sldMkLst>
          <pc:docMk/>
          <pc:sldMk cId="1200442224" sldId="2147197924"/>
        </pc:sldMkLst>
        <pc:spChg chg="mod">
          <ac:chgData name="Toby Crisp" userId="c2c965ce-8ec8-418d-a3ef-899fa4ebf980" providerId="ADAL" clId="{6280CF3A-BFE0-45AA-8334-AC8F8D26A444}" dt="2025-02-04T11:58:35.494" v="1877" actId="20577"/>
          <ac:spMkLst>
            <pc:docMk/>
            <pc:sldMk cId="1200442224" sldId="2147197924"/>
            <ac:spMk id="3" creationId="{A0CF8BC5-9B19-20F5-E97C-2D27ED6E2CEA}"/>
          </ac:spMkLst>
        </pc:spChg>
        <pc:picChg chg="add mod ord">
          <ac:chgData name="Toby Crisp" userId="c2c965ce-8ec8-418d-a3ef-899fa4ebf980" providerId="ADAL" clId="{6280CF3A-BFE0-45AA-8334-AC8F8D26A444}" dt="2025-02-04T12:00:51.533" v="1913" actId="14100"/>
          <ac:picMkLst>
            <pc:docMk/>
            <pc:sldMk cId="1200442224" sldId="2147197924"/>
            <ac:picMk id="5" creationId="{1144AFAA-DC26-8A5B-9638-6C1F2912AA04}"/>
          </ac:picMkLst>
        </pc:picChg>
        <pc:picChg chg="add mod">
          <ac:chgData name="Toby Crisp" userId="c2c965ce-8ec8-418d-a3ef-899fa4ebf980" providerId="ADAL" clId="{6280CF3A-BFE0-45AA-8334-AC8F8D26A444}" dt="2025-02-04T12:00:57.220" v="1916" actId="1076"/>
          <ac:picMkLst>
            <pc:docMk/>
            <pc:sldMk cId="1200442224" sldId="2147197924"/>
            <ac:picMk id="7" creationId="{C87B9478-F8BD-76F9-0B47-4EDF278AC210}"/>
          </ac:picMkLst>
        </pc:picChg>
      </pc:sldChg>
      <pc:sldChg chg="addSp modSp new mod ord">
        <pc:chgData name="Toby Crisp" userId="c2c965ce-8ec8-418d-a3ef-899fa4ebf980" providerId="ADAL" clId="{6280CF3A-BFE0-45AA-8334-AC8F8D26A444}" dt="2025-02-07T11:03:57.951" v="2821"/>
        <pc:sldMkLst>
          <pc:docMk/>
          <pc:sldMk cId="3672015175" sldId="2147197925"/>
        </pc:sldMkLst>
        <pc:spChg chg="mod">
          <ac:chgData name="Toby Crisp" userId="c2c965ce-8ec8-418d-a3ef-899fa4ebf980" providerId="ADAL" clId="{6280CF3A-BFE0-45AA-8334-AC8F8D26A444}" dt="2025-02-04T17:05:36.802" v="2172" actId="1035"/>
          <ac:spMkLst>
            <pc:docMk/>
            <pc:sldMk cId="3672015175" sldId="2147197925"/>
            <ac:spMk id="2" creationId="{97CD0667-6B81-EBB8-72FA-035B867FA39C}"/>
          </ac:spMkLst>
        </pc:spChg>
        <pc:spChg chg="mod">
          <ac:chgData name="Toby Crisp" userId="c2c965ce-8ec8-418d-a3ef-899fa4ebf980" providerId="ADAL" clId="{6280CF3A-BFE0-45AA-8334-AC8F8D26A444}" dt="2025-02-04T13:04:53.916" v="1971" actId="20577"/>
          <ac:spMkLst>
            <pc:docMk/>
            <pc:sldMk cId="3672015175" sldId="2147197925"/>
            <ac:spMk id="3" creationId="{03F1CDA7-2C6C-CA01-1831-3484687A736B}"/>
          </ac:spMkLst>
        </pc:spChg>
        <pc:spChg chg="add mod">
          <ac:chgData name="Toby Crisp" userId="c2c965ce-8ec8-418d-a3ef-899fa4ebf980" providerId="ADAL" clId="{6280CF3A-BFE0-45AA-8334-AC8F8D26A444}" dt="2025-02-04T13:13:19.891" v="2087" actId="1035"/>
          <ac:spMkLst>
            <pc:docMk/>
            <pc:sldMk cId="3672015175" sldId="2147197925"/>
            <ac:spMk id="4" creationId="{ED2E87AC-CAAD-B720-7DB5-A3289E5AFC45}"/>
          </ac:spMkLst>
        </pc:spChg>
        <pc:picChg chg="add mod">
          <ac:chgData name="Toby Crisp" userId="c2c965ce-8ec8-418d-a3ef-899fa4ebf980" providerId="ADAL" clId="{6280CF3A-BFE0-45AA-8334-AC8F8D26A444}" dt="2025-02-04T17:05:36.802" v="2172" actId="1035"/>
          <ac:picMkLst>
            <pc:docMk/>
            <pc:sldMk cId="3672015175" sldId="2147197925"/>
            <ac:picMk id="6" creationId="{F3BA6607-E329-5640-EEE8-6F3E5E3415CE}"/>
          </ac:picMkLst>
        </pc:picChg>
      </pc:sldChg>
      <pc:sldChg chg="addSp delSp modSp new mod">
        <pc:chgData name="Toby Crisp" userId="c2c965ce-8ec8-418d-a3ef-899fa4ebf980" providerId="ADAL" clId="{6280CF3A-BFE0-45AA-8334-AC8F8D26A444}" dt="2025-02-05T15:51:06.044" v="2327" actId="1076"/>
        <pc:sldMkLst>
          <pc:docMk/>
          <pc:sldMk cId="3163295183" sldId="2147197926"/>
        </pc:sldMkLst>
        <pc:spChg chg="mod">
          <ac:chgData name="Toby Crisp" userId="c2c965ce-8ec8-418d-a3ef-899fa4ebf980" providerId="ADAL" clId="{6280CF3A-BFE0-45AA-8334-AC8F8D26A444}" dt="2025-02-05T15:47:30.212" v="2320" actId="20577"/>
          <ac:spMkLst>
            <pc:docMk/>
            <pc:sldMk cId="3163295183" sldId="2147197926"/>
            <ac:spMk id="3" creationId="{0031A0BA-4216-B011-F8FE-CC713AB06AFB}"/>
          </ac:spMkLst>
        </pc:spChg>
        <pc:picChg chg="add mod ord">
          <ac:chgData name="Toby Crisp" userId="c2c965ce-8ec8-418d-a3ef-899fa4ebf980" providerId="ADAL" clId="{6280CF3A-BFE0-45AA-8334-AC8F8D26A444}" dt="2025-02-05T15:49:13.106" v="2323" actId="1076"/>
          <ac:picMkLst>
            <pc:docMk/>
            <pc:sldMk cId="3163295183" sldId="2147197926"/>
            <ac:picMk id="7" creationId="{5308F889-AAF8-87E8-6AF2-C492E663B306}"/>
          </ac:picMkLst>
        </pc:picChg>
        <pc:picChg chg="add mod">
          <ac:chgData name="Toby Crisp" userId="c2c965ce-8ec8-418d-a3ef-899fa4ebf980" providerId="ADAL" clId="{6280CF3A-BFE0-45AA-8334-AC8F8D26A444}" dt="2025-02-05T15:51:06.044" v="2327" actId="1076"/>
          <ac:picMkLst>
            <pc:docMk/>
            <pc:sldMk cId="3163295183" sldId="2147197926"/>
            <ac:picMk id="9" creationId="{E9798F7E-3B34-8881-C80C-C1EA2AC2141E}"/>
          </ac:picMkLst>
        </pc:picChg>
        <pc:picChg chg="add mod">
          <ac:chgData name="Toby Crisp" userId="c2c965ce-8ec8-418d-a3ef-899fa4ebf980" providerId="ADAL" clId="{6280CF3A-BFE0-45AA-8334-AC8F8D26A444}" dt="2025-02-05T15:51:04.683" v="2326" actId="1076"/>
          <ac:picMkLst>
            <pc:docMk/>
            <pc:sldMk cId="3163295183" sldId="2147197926"/>
            <ac:picMk id="11" creationId="{3CC750EA-B6C3-9B5E-BA9D-DA81CE940B3A}"/>
          </ac:picMkLst>
        </pc:picChg>
      </pc:sldChg>
      <pc:sldMasterChg chg="delSldLayout">
        <pc:chgData name="Toby Crisp" userId="c2c965ce-8ec8-418d-a3ef-899fa4ebf980" providerId="ADAL" clId="{6280CF3A-BFE0-45AA-8334-AC8F8D26A444}" dt="2025-02-05T15:51:50.252" v="2328" actId="47"/>
        <pc:sldMasterMkLst>
          <pc:docMk/>
          <pc:sldMasterMk cId="2152739482" sldId="2147484392"/>
        </pc:sldMasterMkLst>
        <pc:sldLayoutChg chg="del">
          <pc:chgData name="Toby Crisp" userId="c2c965ce-8ec8-418d-a3ef-899fa4ebf980" providerId="ADAL" clId="{6280CF3A-BFE0-45AA-8334-AC8F8D26A444}" dt="2025-02-03T10:40:45.997" v="563" actId="47"/>
          <pc:sldLayoutMkLst>
            <pc:docMk/>
            <pc:sldMasterMk cId="2152739482" sldId="2147484392"/>
            <pc:sldLayoutMk cId="1463014185" sldId="2147484395"/>
          </pc:sldLayoutMkLst>
        </pc:sldLayoutChg>
        <pc:sldLayoutChg chg="del">
          <pc:chgData name="Toby Crisp" userId="c2c965ce-8ec8-418d-a3ef-899fa4ebf980" providerId="ADAL" clId="{6280CF3A-BFE0-45AA-8334-AC8F8D26A444}" dt="2025-02-05T15:51:50.252" v="2328" actId="47"/>
          <pc:sldLayoutMkLst>
            <pc:docMk/>
            <pc:sldMasterMk cId="2152739482" sldId="2147484392"/>
            <pc:sldLayoutMk cId="3126734761" sldId="2147484403"/>
          </pc:sldLayoutMkLst>
        </pc:sldLayoutChg>
        <pc:sldLayoutChg chg="del">
          <pc:chgData name="Toby Crisp" userId="c2c965ce-8ec8-418d-a3ef-899fa4ebf980" providerId="ADAL" clId="{6280CF3A-BFE0-45AA-8334-AC8F8D26A444}" dt="2025-02-05T15:51:50.252" v="2328" actId="47"/>
          <pc:sldLayoutMkLst>
            <pc:docMk/>
            <pc:sldMasterMk cId="2152739482" sldId="2147484392"/>
            <pc:sldLayoutMk cId="4248971315" sldId="2147484404"/>
          </pc:sldLayoutMkLst>
        </pc:sldLayoutChg>
        <pc:sldLayoutChg chg="del">
          <pc:chgData name="Toby Crisp" userId="c2c965ce-8ec8-418d-a3ef-899fa4ebf980" providerId="ADAL" clId="{6280CF3A-BFE0-45AA-8334-AC8F8D26A444}" dt="2025-02-05T15:51:50.252" v="2328" actId="47"/>
          <pc:sldLayoutMkLst>
            <pc:docMk/>
            <pc:sldMasterMk cId="2152739482" sldId="2147484392"/>
            <pc:sldLayoutMk cId="141676262" sldId="2147484425"/>
          </pc:sldLayoutMkLst>
        </pc:sldLayoutChg>
        <pc:sldLayoutChg chg="del">
          <pc:chgData name="Toby Crisp" userId="c2c965ce-8ec8-418d-a3ef-899fa4ebf980" providerId="ADAL" clId="{6280CF3A-BFE0-45AA-8334-AC8F8D26A444}" dt="2025-02-05T15:51:50.252" v="2328" actId="47"/>
          <pc:sldLayoutMkLst>
            <pc:docMk/>
            <pc:sldMasterMk cId="2152739482" sldId="2147484392"/>
            <pc:sldLayoutMk cId="2810716075" sldId="2147484428"/>
          </pc:sldLayoutMkLst>
        </pc:sldLayoutChg>
        <pc:sldLayoutChg chg="del">
          <pc:chgData name="Toby Crisp" userId="c2c965ce-8ec8-418d-a3ef-899fa4ebf980" providerId="ADAL" clId="{6280CF3A-BFE0-45AA-8334-AC8F8D26A444}" dt="2025-02-04T10:48:56.990" v="931" actId="47"/>
          <pc:sldLayoutMkLst>
            <pc:docMk/>
            <pc:sldMasterMk cId="2152739482" sldId="2147484392"/>
            <pc:sldLayoutMk cId="3808986484" sldId="2147484430"/>
          </pc:sldLayoutMkLst>
        </pc:sldLayoutChg>
        <pc:sldLayoutChg chg="del">
          <pc:chgData name="Toby Crisp" userId="c2c965ce-8ec8-418d-a3ef-899fa4ebf980" providerId="ADAL" clId="{6280CF3A-BFE0-45AA-8334-AC8F8D26A444}" dt="2025-02-05T15:51:50.252" v="2328" actId="47"/>
          <pc:sldLayoutMkLst>
            <pc:docMk/>
            <pc:sldMasterMk cId="2152739482" sldId="2147484392"/>
            <pc:sldLayoutMk cId="1500683878" sldId="2147484438"/>
          </pc:sldLayoutMkLst>
        </pc:sldLayoutChg>
        <pc:sldLayoutChg chg="del">
          <pc:chgData name="Toby Crisp" userId="c2c965ce-8ec8-418d-a3ef-899fa4ebf980" providerId="ADAL" clId="{6280CF3A-BFE0-45AA-8334-AC8F8D26A444}" dt="2025-02-05T15:51:50.252" v="2328" actId="47"/>
          <pc:sldLayoutMkLst>
            <pc:docMk/>
            <pc:sldMasterMk cId="2152739482" sldId="2147484392"/>
            <pc:sldLayoutMk cId="898873436" sldId="2147484439"/>
          </pc:sldLayoutMkLst>
        </pc:sldLayoutChg>
        <pc:sldLayoutChg chg="del">
          <pc:chgData name="Toby Crisp" userId="c2c965ce-8ec8-418d-a3ef-899fa4ebf980" providerId="ADAL" clId="{6280CF3A-BFE0-45AA-8334-AC8F8D26A444}" dt="2025-02-05T15:51:50.252" v="2328" actId="47"/>
          <pc:sldLayoutMkLst>
            <pc:docMk/>
            <pc:sldMasterMk cId="2152739482" sldId="2147484392"/>
            <pc:sldLayoutMk cId="1883407241" sldId="2147484440"/>
          </pc:sldLayoutMkLst>
        </pc:sldLayoutChg>
        <pc:sldLayoutChg chg="del">
          <pc:chgData name="Toby Crisp" userId="c2c965ce-8ec8-418d-a3ef-899fa4ebf980" providerId="ADAL" clId="{6280CF3A-BFE0-45AA-8334-AC8F8D26A444}" dt="2025-02-03T10:40:45.997" v="563" actId="47"/>
          <pc:sldLayoutMkLst>
            <pc:docMk/>
            <pc:sldMasterMk cId="2152739482" sldId="2147484392"/>
            <pc:sldLayoutMk cId="3912064071" sldId="2147484441"/>
          </pc:sldLayoutMkLst>
        </pc:sldLayoutChg>
        <pc:sldLayoutChg chg="del">
          <pc:chgData name="Toby Crisp" userId="c2c965ce-8ec8-418d-a3ef-899fa4ebf980" providerId="ADAL" clId="{6280CF3A-BFE0-45AA-8334-AC8F8D26A444}" dt="2025-02-03T10:40:45.997" v="563" actId="47"/>
          <pc:sldLayoutMkLst>
            <pc:docMk/>
            <pc:sldMasterMk cId="2152739482" sldId="2147484392"/>
            <pc:sldLayoutMk cId="2219813460" sldId="2147484442"/>
          </pc:sldLayoutMkLst>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Espace réservé du numéro de diapositive 6">
            <a:extLst>
              <a:ext uri="{FF2B5EF4-FFF2-40B4-BE49-F238E27FC236}">
                <a16:creationId xmlns:a16="http://schemas.microsoft.com/office/drawing/2014/main" id="{24EDE16D-8876-4EF1-8863-60C2FE4CD79C}"/>
              </a:ext>
            </a:extLst>
          </p:cNvPr>
          <p:cNvSpPr>
            <a:spLocks noGrp="1"/>
          </p:cNvSpPr>
          <p:nvPr>
            <p:ph type="sldNum" sz="quarter" idx="3"/>
          </p:nvPr>
        </p:nvSpPr>
        <p:spPr>
          <a:xfrm>
            <a:off x="400050" y="8562232"/>
            <a:ext cx="480060" cy="362639"/>
          </a:xfrm>
          <a:prstGeom prst="rect">
            <a:avLst/>
          </a:prstGeom>
        </p:spPr>
        <p:txBody>
          <a:bodyPr vert="horz" lIns="91440" tIns="45720" rIns="91440" bIns="45720" rtlCol="0" anchor="b"/>
          <a:lstStyle>
            <a:lvl1pPr algn="l">
              <a:defRPr sz="800" b="1">
                <a:latin typeface="Barlow" panose="020B0604020202020204" pitchFamily="34" charset="0"/>
              </a:defRPr>
            </a:lvl1pPr>
          </a:lstStyle>
          <a:p>
            <a:fld id="{3B8578AD-0529-46A5-84EB-6338160D5A7D}" type="slidenum">
              <a:rPr lang="en-GB" smtClean="0"/>
              <a:pPr/>
              <a:t>‹#›</a:t>
            </a:fld>
            <a:endParaRPr lang="en-GB" dirty="0"/>
          </a:p>
        </p:txBody>
      </p:sp>
      <p:pic>
        <p:nvPicPr>
          <p:cNvPr id="5" name="Picture 4" descr="Logo&#10;&#10;Description automatically generated">
            <a:extLst>
              <a:ext uri="{FF2B5EF4-FFF2-40B4-BE49-F238E27FC236}">
                <a16:creationId xmlns:a16="http://schemas.microsoft.com/office/drawing/2014/main" id="{C559FD35-2DCE-40AC-B06F-CA1FDB3EE8B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53184" y="8505320"/>
            <a:ext cx="404766" cy="367824"/>
          </a:xfrm>
          <a:prstGeom prst="rect">
            <a:avLst/>
          </a:prstGeom>
        </p:spPr>
      </p:pic>
    </p:spTree>
    <p:extLst>
      <p:ext uri="{BB962C8B-B14F-4D97-AF65-F5344CB8AC3E}">
        <p14:creationId xmlns:p14="http://schemas.microsoft.com/office/powerpoint/2010/main" val="1143950891"/>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Espace réservé de l'image des diapositives 3"/>
          <p:cNvSpPr>
            <a:spLocks noGrp="1" noRot="1" noChangeAspect="1"/>
          </p:cNvSpPr>
          <p:nvPr>
            <p:ph type="sldImg" idx="2"/>
          </p:nvPr>
        </p:nvSpPr>
        <p:spPr>
          <a:xfrm>
            <a:off x="148590" y="152400"/>
            <a:ext cx="6569710" cy="3695462"/>
          </a:xfrm>
          <a:prstGeom prst="rect">
            <a:avLst/>
          </a:prstGeom>
          <a:noFill/>
          <a:ln w="12700">
            <a:solidFill>
              <a:srgbClr val="878787"/>
            </a:solidFill>
          </a:ln>
        </p:spPr>
        <p:txBody>
          <a:bodyPr vert="horz" lIns="91440" tIns="45720" rIns="91440" bIns="45720" rtlCol="0" anchor="ctr"/>
          <a:lstStyle/>
          <a:p>
            <a:endParaRPr lang="en-GB" dirty="0"/>
          </a:p>
        </p:txBody>
      </p:sp>
      <p:sp>
        <p:nvSpPr>
          <p:cNvPr id="6" name="Espace réservé des notes 4">
            <a:extLst>
              <a:ext uri="{FF2B5EF4-FFF2-40B4-BE49-F238E27FC236}">
                <a16:creationId xmlns:a16="http://schemas.microsoft.com/office/drawing/2014/main" id="{D3C969E9-D72B-43D0-96E0-B91161682A16}"/>
              </a:ext>
            </a:extLst>
          </p:cNvPr>
          <p:cNvSpPr>
            <a:spLocks noGrp="1"/>
          </p:cNvSpPr>
          <p:nvPr>
            <p:ph type="body" sz="quarter" idx="3"/>
          </p:nvPr>
        </p:nvSpPr>
        <p:spPr>
          <a:xfrm>
            <a:off x="148590" y="4273075"/>
            <a:ext cx="6560820" cy="4025106"/>
          </a:xfrm>
          <a:prstGeom prst="rect">
            <a:avLst/>
          </a:prstGeom>
        </p:spPr>
        <p:txBody>
          <a:bodyPr vert="horz" lIns="0" tIns="0" rIns="0" bIns="0" rtlCol="0"/>
          <a:lstStyle/>
          <a:p>
            <a:pPr marL="0" lvl="0" algn="l" defTabSz="914400" rtl="0" eaLnBrk="1" latinLnBrk="0" hangingPunct="1">
              <a:lnSpc>
                <a:spcPct val="110000"/>
              </a:lnSpc>
              <a:spcBef>
                <a:spcPts val="300"/>
              </a:spcBef>
              <a:spcAft>
                <a:spcPts val="300"/>
              </a:spcAft>
            </a:pPr>
            <a:r>
              <a:rPr lang="en-GB" noProof="0" dirty="0"/>
              <a:t>Click here to add text</a:t>
            </a:r>
          </a:p>
          <a:p>
            <a:pPr marL="171450" lvl="1" indent="-171450" algn="l" defTabSz="914400" rtl="0" eaLnBrk="1" latinLnBrk="0" hangingPunct="1">
              <a:lnSpc>
                <a:spcPct val="110000"/>
              </a:lnSpc>
              <a:spcBef>
                <a:spcPts val="300"/>
              </a:spcBef>
              <a:spcAft>
                <a:spcPts val="300"/>
              </a:spcAft>
              <a:buFont typeface="Wingdings" panose="05000000000000000000" pitchFamily="2" charset="2"/>
              <a:buChar char=""/>
            </a:pPr>
            <a:r>
              <a:rPr lang="en-GB" noProof="0" dirty="0"/>
              <a:t>First level bullet</a:t>
            </a:r>
          </a:p>
          <a:p>
            <a:pPr marL="357188" lvl="2" indent="-171450" algn="l" defTabSz="914400" rtl="0" eaLnBrk="1" latinLnBrk="0" hangingPunct="1">
              <a:lnSpc>
                <a:spcPct val="110000"/>
              </a:lnSpc>
              <a:spcBef>
                <a:spcPts val="300"/>
              </a:spcBef>
              <a:spcAft>
                <a:spcPts val="300"/>
              </a:spcAft>
              <a:buFont typeface="Barlow" panose="020B0502040204020203" pitchFamily="34" charset="0"/>
              <a:buChar char="-"/>
            </a:pPr>
            <a:r>
              <a:rPr lang="en-GB" noProof="0" dirty="0"/>
              <a:t>Second level bullet</a:t>
            </a:r>
          </a:p>
          <a:p>
            <a:pPr marL="628650" lvl="3" indent="-182563" algn="l" defTabSz="914400" rtl="0" eaLnBrk="1" latinLnBrk="0" hangingPunct="1">
              <a:lnSpc>
                <a:spcPct val="110000"/>
              </a:lnSpc>
              <a:spcBef>
                <a:spcPts val="300"/>
              </a:spcBef>
              <a:spcAft>
                <a:spcPts val="300"/>
              </a:spcAft>
              <a:buFont typeface="Barlow" panose="020B0604020202020204" pitchFamily="34" charset="0"/>
              <a:buChar char="•"/>
            </a:pPr>
            <a:r>
              <a:rPr lang="en-GB" noProof="0" dirty="0"/>
              <a:t>Third level bullet</a:t>
            </a:r>
          </a:p>
        </p:txBody>
      </p:sp>
      <p:sp>
        <p:nvSpPr>
          <p:cNvPr id="10" name="Espace réservé du numéro de diapositive 6">
            <a:extLst>
              <a:ext uri="{FF2B5EF4-FFF2-40B4-BE49-F238E27FC236}">
                <a16:creationId xmlns:a16="http://schemas.microsoft.com/office/drawing/2014/main" id="{9CC188B7-201A-41CF-A8C8-B17F56565C7C}"/>
              </a:ext>
            </a:extLst>
          </p:cNvPr>
          <p:cNvSpPr>
            <a:spLocks noGrp="1"/>
          </p:cNvSpPr>
          <p:nvPr>
            <p:ph type="sldNum" sz="quarter" idx="5"/>
          </p:nvPr>
        </p:nvSpPr>
        <p:spPr>
          <a:xfrm>
            <a:off x="57150" y="8689232"/>
            <a:ext cx="480060" cy="362639"/>
          </a:xfrm>
          <a:prstGeom prst="rect">
            <a:avLst/>
          </a:prstGeom>
        </p:spPr>
        <p:txBody>
          <a:bodyPr vert="horz" lIns="91440" tIns="45720" rIns="91440" bIns="45720" rtlCol="0" anchor="b"/>
          <a:lstStyle>
            <a:lvl1pPr algn="l">
              <a:defRPr sz="800" b="1">
                <a:latin typeface="Barlow" panose="020B0604020202020204" pitchFamily="34" charset="0"/>
              </a:defRPr>
            </a:lvl1pPr>
          </a:lstStyle>
          <a:p>
            <a:fld id="{3B8578AD-0529-46A5-84EB-6338160D5A7D}" type="slidenum">
              <a:rPr lang="en-GB" smtClean="0"/>
              <a:pPr/>
              <a:t>‹#›</a:t>
            </a:fld>
            <a:endParaRPr lang="en-GB" dirty="0"/>
          </a:p>
        </p:txBody>
      </p:sp>
      <p:pic>
        <p:nvPicPr>
          <p:cNvPr id="7" name="Picture 6" descr="Logo&#10;&#10;Description automatically generated">
            <a:extLst>
              <a:ext uri="{FF2B5EF4-FFF2-40B4-BE49-F238E27FC236}">
                <a16:creationId xmlns:a16="http://schemas.microsoft.com/office/drawing/2014/main" id="{33000397-2CCA-4747-8472-EE41CDE62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4644" y="8623776"/>
            <a:ext cx="404766" cy="367824"/>
          </a:xfrm>
          <a:prstGeom prst="rect">
            <a:avLst/>
          </a:prstGeom>
        </p:spPr>
      </p:pic>
    </p:spTree>
    <p:extLst>
      <p:ext uri="{BB962C8B-B14F-4D97-AF65-F5344CB8AC3E}">
        <p14:creationId xmlns:p14="http://schemas.microsoft.com/office/powerpoint/2010/main" val="42421942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n-GB" sz="1000" kern="1200" noProof="0" dirty="0" smtClean="0">
        <a:solidFill>
          <a:schemeClr val="tx1"/>
        </a:solidFill>
        <a:latin typeface="Barlow" panose="020B0604020202020204" pitchFamily="34" charset="0"/>
        <a:ea typeface="+mn-ea"/>
        <a:cs typeface="+mn-cs"/>
      </a:defRPr>
    </a:lvl1pPr>
    <a:lvl2pPr marL="457200" algn="l" defTabSz="914400" rtl="0" eaLnBrk="1" latinLnBrk="0" hangingPunct="1">
      <a:defRPr lang="en-GB" sz="1000" kern="1200" noProof="0" dirty="0" smtClean="0">
        <a:solidFill>
          <a:schemeClr val="tx1"/>
        </a:solidFill>
        <a:latin typeface="Barlow" panose="020B0604020202020204" pitchFamily="34" charset="0"/>
        <a:ea typeface="+mn-ea"/>
        <a:cs typeface="+mn-cs"/>
      </a:defRPr>
    </a:lvl2pPr>
    <a:lvl3pPr marL="914400" algn="l" defTabSz="914400" rtl="0" eaLnBrk="1" latinLnBrk="0" hangingPunct="1">
      <a:defRPr lang="en-GB" sz="1000" kern="1200" noProof="0" dirty="0" smtClean="0">
        <a:solidFill>
          <a:schemeClr val="tx1"/>
        </a:solidFill>
        <a:latin typeface="Barlow" panose="020B0604020202020204" pitchFamily="34" charset="0"/>
        <a:ea typeface="+mn-ea"/>
        <a:cs typeface="+mn-cs"/>
      </a:defRPr>
    </a:lvl3pPr>
    <a:lvl4pPr marL="1371600" algn="l" defTabSz="914400" rtl="0" eaLnBrk="1" latinLnBrk="0" hangingPunct="1">
      <a:defRPr lang="en-GB" sz="1000" kern="1200" noProof="0" dirty="0">
        <a:solidFill>
          <a:schemeClr val="tx1"/>
        </a:solidFill>
        <a:latin typeface="Barlow" panose="020B0604020202020204" pitchFamily="34" charset="0"/>
        <a:ea typeface="+mn-ea"/>
        <a:cs typeface="+mn-cs"/>
      </a:defRPr>
    </a:lvl4pPr>
    <a:lvl5pPr marL="1828800" algn="l" defTabSz="914400" rtl="0" eaLnBrk="1" latinLnBrk="0" hangingPunct="1">
      <a:defRPr sz="1200" kern="1200">
        <a:solidFill>
          <a:schemeClr val="tx1"/>
        </a:solidFill>
        <a:latin typeface="Barlow"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 y="152400"/>
            <a:ext cx="6569075" cy="36957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8578AD-0529-46A5-84EB-6338160D5A7D}" type="slidenum">
              <a:rPr lang="en-GB" smtClean="0"/>
              <a:pPr/>
              <a:t>1</a:t>
            </a:fld>
            <a:endParaRPr lang="en-GB" dirty="0"/>
          </a:p>
        </p:txBody>
      </p:sp>
    </p:spTree>
    <p:extLst>
      <p:ext uri="{BB962C8B-B14F-4D97-AF65-F5344CB8AC3E}">
        <p14:creationId xmlns:p14="http://schemas.microsoft.com/office/powerpoint/2010/main" val="393220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 y="152400"/>
            <a:ext cx="6569075" cy="36957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8578AD-0529-46A5-84EB-6338160D5A7D}" type="slidenum">
              <a:rPr lang="en-GB" smtClean="0"/>
              <a:pPr/>
              <a:t>2</a:t>
            </a:fld>
            <a:endParaRPr lang="en-GB" dirty="0"/>
          </a:p>
        </p:txBody>
      </p:sp>
    </p:spTree>
    <p:extLst>
      <p:ext uri="{BB962C8B-B14F-4D97-AF65-F5344CB8AC3E}">
        <p14:creationId xmlns:p14="http://schemas.microsoft.com/office/powerpoint/2010/main" val="121905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1E91-09B8-44B0-84F1-7AE3BB930C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BDF2E5-78A1-45A0-7E58-A2FE307A5087}"/>
              </a:ext>
            </a:extLst>
          </p:cNvPr>
          <p:cNvSpPr>
            <a:spLocks noGrp="1" noRot="1" noChangeAspect="1"/>
          </p:cNvSpPr>
          <p:nvPr>
            <p:ph type="sldImg"/>
          </p:nvPr>
        </p:nvSpPr>
        <p:spPr>
          <a:xfrm>
            <a:off x="149225" y="152400"/>
            <a:ext cx="6569075" cy="3695700"/>
          </a:xfrm>
        </p:spPr>
      </p:sp>
      <p:sp>
        <p:nvSpPr>
          <p:cNvPr id="3" name="Notes Placeholder 2">
            <a:extLst>
              <a:ext uri="{FF2B5EF4-FFF2-40B4-BE49-F238E27FC236}">
                <a16:creationId xmlns:a16="http://schemas.microsoft.com/office/drawing/2014/main" id="{78D7ECDF-9B21-253D-C7DE-2A96814566C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0F9C609-F0CA-C090-9D80-9B0BB6587F05}"/>
              </a:ext>
            </a:extLst>
          </p:cNvPr>
          <p:cNvSpPr>
            <a:spLocks noGrp="1"/>
          </p:cNvSpPr>
          <p:nvPr>
            <p:ph type="sldNum" sz="quarter" idx="5"/>
          </p:nvPr>
        </p:nvSpPr>
        <p:spPr/>
        <p:txBody>
          <a:bodyPr/>
          <a:lstStyle/>
          <a:p>
            <a:fld id="{3B8578AD-0529-46A5-84EB-6338160D5A7D}" type="slidenum">
              <a:rPr lang="en-GB" smtClean="0"/>
              <a:pPr/>
              <a:t>3</a:t>
            </a:fld>
            <a:endParaRPr lang="en-GB" dirty="0"/>
          </a:p>
        </p:txBody>
      </p:sp>
    </p:spTree>
    <p:extLst>
      <p:ext uri="{BB962C8B-B14F-4D97-AF65-F5344CB8AC3E}">
        <p14:creationId xmlns:p14="http://schemas.microsoft.com/office/powerpoint/2010/main" val="1100535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338" y="174625"/>
            <a:ext cx="7118351" cy="4005263"/>
          </a:xfrm>
        </p:spPr>
      </p:sp>
      <p:sp>
        <p:nvSpPr>
          <p:cNvPr id="3" name="Notes Placeholder 2"/>
          <p:cNvSpPr>
            <a:spLocks noGrp="1"/>
          </p:cNvSpPr>
          <p:nvPr>
            <p:ph type="body" idx="1"/>
          </p:nvPr>
        </p:nvSpPr>
        <p:spPr/>
        <p:txBody>
          <a:bodyPr/>
          <a:lstStyle/>
          <a:p>
            <a:pPr marL="0" indent="0">
              <a:buFontTx/>
              <a:buNone/>
            </a:pPr>
            <a:endParaRPr lang="en-GB" sz="100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8578AD-0529-46A5-84EB-6338160D5A7D}" type="slidenum">
              <a:rPr kumimoji="0" lang="en-GB" sz="800" b="1"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GB" sz="8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41182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DBEDF-391F-560F-B1F3-33DE56158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5F377-4EE5-CC91-2BC3-1C388026928E}"/>
              </a:ext>
            </a:extLst>
          </p:cNvPr>
          <p:cNvSpPr>
            <a:spLocks noGrp="1" noRot="1" noChangeAspect="1"/>
          </p:cNvSpPr>
          <p:nvPr>
            <p:ph type="sldImg"/>
          </p:nvPr>
        </p:nvSpPr>
        <p:spPr>
          <a:xfrm>
            <a:off x="149225" y="152400"/>
            <a:ext cx="6569075" cy="3695700"/>
          </a:xfrm>
        </p:spPr>
      </p:sp>
      <p:sp>
        <p:nvSpPr>
          <p:cNvPr id="3" name="Notes Placeholder 2">
            <a:extLst>
              <a:ext uri="{FF2B5EF4-FFF2-40B4-BE49-F238E27FC236}">
                <a16:creationId xmlns:a16="http://schemas.microsoft.com/office/drawing/2014/main" id="{03EDB10C-87E8-DE1B-7B1B-D0E87B31495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0362775-1072-886B-A0FE-F3EBDF56DACD}"/>
              </a:ext>
            </a:extLst>
          </p:cNvPr>
          <p:cNvSpPr>
            <a:spLocks noGrp="1"/>
          </p:cNvSpPr>
          <p:nvPr>
            <p:ph type="sldNum" sz="quarter" idx="5"/>
          </p:nvPr>
        </p:nvSpPr>
        <p:spPr/>
        <p:txBody>
          <a:bodyPr/>
          <a:lstStyle/>
          <a:p>
            <a:fld id="{3B8578AD-0529-46A5-84EB-6338160D5A7D}" type="slidenum">
              <a:rPr lang="en-GB" smtClean="0"/>
              <a:pPr/>
              <a:t>6</a:t>
            </a:fld>
            <a:endParaRPr lang="en-GB" dirty="0"/>
          </a:p>
        </p:txBody>
      </p:sp>
    </p:spTree>
    <p:extLst>
      <p:ext uri="{BB962C8B-B14F-4D97-AF65-F5344CB8AC3E}">
        <p14:creationId xmlns:p14="http://schemas.microsoft.com/office/powerpoint/2010/main" val="3735711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28920-49A7-E280-4FA8-7DD0F0E93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EA195-6439-898F-C243-22953DA475A3}"/>
              </a:ext>
            </a:extLst>
          </p:cNvPr>
          <p:cNvSpPr>
            <a:spLocks noGrp="1" noRot="1" noChangeAspect="1"/>
          </p:cNvSpPr>
          <p:nvPr>
            <p:ph type="sldImg"/>
          </p:nvPr>
        </p:nvSpPr>
        <p:spPr>
          <a:xfrm>
            <a:off x="149225" y="152400"/>
            <a:ext cx="6569075" cy="3695700"/>
          </a:xfrm>
        </p:spPr>
      </p:sp>
      <p:sp>
        <p:nvSpPr>
          <p:cNvPr id="3" name="Notes Placeholder 2">
            <a:extLst>
              <a:ext uri="{FF2B5EF4-FFF2-40B4-BE49-F238E27FC236}">
                <a16:creationId xmlns:a16="http://schemas.microsoft.com/office/drawing/2014/main" id="{79C72E28-062E-1F0D-F46E-8D66E581688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E232202-02CE-25E2-D7F2-F9F48CEFC958}"/>
              </a:ext>
            </a:extLst>
          </p:cNvPr>
          <p:cNvSpPr>
            <a:spLocks noGrp="1"/>
          </p:cNvSpPr>
          <p:nvPr>
            <p:ph type="sldNum" sz="quarter" idx="5"/>
          </p:nvPr>
        </p:nvSpPr>
        <p:spPr/>
        <p:txBody>
          <a:bodyPr/>
          <a:lstStyle/>
          <a:p>
            <a:fld id="{3B8578AD-0529-46A5-84EB-6338160D5A7D}" type="slidenum">
              <a:rPr lang="en-GB" smtClean="0"/>
              <a:pPr/>
              <a:t>11</a:t>
            </a:fld>
            <a:endParaRPr lang="en-GB" dirty="0"/>
          </a:p>
        </p:txBody>
      </p:sp>
    </p:spTree>
    <p:extLst>
      <p:ext uri="{BB962C8B-B14F-4D97-AF65-F5344CB8AC3E}">
        <p14:creationId xmlns:p14="http://schemas.microsoft.com/office/powerpoint/2010/main" val="400828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 y="152400"/>
            <a:ext cx="6569075" cy="3695700"/>
          </a:xfrm>
        </p:spPr>
      </p:sp>
      <p:sp>
        <p:nvSpPr>
          <p:cNvPr id="3" name="Notes Placeholder 2"/>
          <p:cNvSpPr>
            <a:spLocks noGrp="1"/>
          </p:cNvSpPr>
          <p:nvPr>
            <p:ph type="body" idx="1"/>
          </p:nvPr>
        </p:nvSpPr>
        <p:spPr/>
        <p:txBody>
          <a:bodyPr/>
          <a:lstStyle/>
          <a:p>
            <a:r>
              <a:rPr lang="en-GB" dirty="0"/>
              <a:t>One example of influencing behaviour might be asking about a future event, and only giving a limited selection of possible responses – e.g. what gambling company would you use to place a bet on the Cheltenham horse racing festival: a) Bet365, b) </a:t>
            </a:r>
            <a:r>
              <a:rPr lang="en-GB" dirty="0" err="1"/>
              <a:t>PaddyPower</a:t>
            </a:r>
            <a:r>
              <a:rPr lang="en-GB" dirty="0"/>
              <a:t>, c) Coral? You’re subconsciously influencing future behaviour.</a:t>
            </a:r>
          </a:p>
        </p:txBody>
      </p:sp>
      <p:sp>
        <p:nvSpPr>
          <p:cNvPr id="4" name="Slide Number Placeholder 3"/>
          <p:cNvSpPr>
            <a:spLocks noGrp="1"/>
          </p:cNvSpPr>
          <p:nvPr>
            <p:ph type="sldNum" sz="quarter" idx="5"/>
          </p:nvPr>
        </p:nvSpPr>
        <p:spPr/>
        <p:txBody>
          <a:bodyPr/>
          <a:lstStyle/>
          <a:p>
            <a:fld id="{3B8578AD-0529-46A5-84EB-6338160D5A7D}" type="slidenum">
              <a:rPr lang="en-GB" smtClean="0"/>
              <a:pPr/>
              <a:t>12</a:t>
            </a:fld>
            <a:endParaRPr lang="en-GB" dirty="0"/>
          </a:p>
        </p:txBody>
      </p:sp>
    </p:spTree>
    <p:extLst>
      <p:ext uri="{BB962C8B-B14F-4D97-AF65-F5344CB8AC3E}">
        <p14:creationId xmlns:p14="http://schemas.microsoft.com/office/powerpoint/2010/main" val="340285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A0183-5CCA-3730-F165-92AC13F4C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5A8CC-A3A5-B7F5-1ED0-CDE85FFF8E82}"/>
              </a:ext>
            </a:extLst>
          </p:cNvPr>
          <p:cNvSpPr>
            <a:spLocks noGrp="1" noRot="1" noChangeAspect="1"/>
          </p:cNvSpPr>
          <p:nvPr>
            <p:ph type="sldImg"/>
          </p:nvPr>
        </p:nvSpPr>
        <p:spPr>
          <a:xfrm>
            <a:off x="149225" y="152400"/>
            <a:ext cx="6569075" cy="3695700"/>
          </a:xfrm>
        </p:spPr>
      </p:sp>
      <p:sp>
        <p:nvSpPr>
          <p:cNvPr id="3" name="Notes Placeholder 2">
            <a:extLst>
              <a:ext uri="{FF2B5EF4-FFF2-40B4-BE49-F238E27FC236}">
                <a16:creationId xmlns:a16="http://schemas.microsoft.com/office/drawing/2014/main" id="{5CEADB9E-6B1E-D7A0-3027-7F7C20045B5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7A1F129-8EE4-EE95-B741-09E5556CFB15}"/>
              </a:ext>
            </a:extLst>
          </p:cNvPr>
          <p:cNvSpPr>
            <a:spLocks noGrp="1"/>
          </p:cNvSpPr>
          <p:nvPr>
            <p:ph type="sldNum" sz="quarter" idx="5"/>
          </p:nvPr>
        </p:nvSpPr>
        <p:spPr/>
        <p:txBody>
          <a:bodyPr/>
          <a:lstStyle/>
          <a:p>
            <a:fld id="{3B8578AD-0529-46A5-84EB-6338160D5A7D}" type="slidenum">
              <a:rPr lang="en-GB" smtClean="0"/>
              <a:pPr/>
              <a:t>14</a:t>
            </a:fld>
            <a:endParaRPr lang="en-GB" dirty="0"/>
          </a:p>
        </p:txBody>
      </p:sp>
    </p:spTree>
    <p:extLst>
      <p:ext uri="{BB962C8B-B14F-4D97-AF65-F5344CB8AC3E}">
        <p14:creationId xmlns:p14="http://schemas.microsoft.com/office/powerpoint/2010/main" val="790039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8175A-8266-0EBF-F0E5-6D37D2601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07919-C677-5529-3051-FBB9604A7CF9}"/>
              </a:ext>
            </a:extLst>
          </p:cNvPr>
          <p:cNvSpPr>
            <a:spLocks noGrp="1" noRot="1" noChangeAspect="1"/>
          </p:cNvSpPr>
          <p:nvPr>
            <p:ph type="sldImg"/>
          </p:nvPr>
        </p:nvSpPr>
        <p:spPr>
          <a:xfrm>
            <a:off x="149225" y="152400"/>
            <a:ext cx="6569075" cy="3695700"/>
          </a:xfrm>
        </p:spPr>
      </p:sp>
      <p:sp>
        <p:nvSpPr>
          <p:cNvPr id="3" name="Notes Placeholder 2">
            <a:extLst>
              <a:ext uri="{FF2B5EF4-FFF2-40B4-BE49-F238E27FC236}">
                <a16:creationId xmlns:a16="http://schemas.microsoft.com/office/drawing/2014/main" id="{C76BF5D0-8494-5961-0B72-15382550892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D932947-B576-209F-A508-42D2E1702DA3}"/>
              </a:ext>
            </a:extLst>
          </p:cNvPr>
          <p:cNvSpPr>
            <a:spLocks noGrp="1"/>
          </p:cNvSpPr>
          <p:nvPr>
            <p:ph type="sldNum" sz="quarter" idx="5"/>
          </p:nvPr>
        </p:nvSpPr>
        <p:spPr/>
        <p:txBody>
          <a:bodyPr/>
          <a:lstStyle/>
          <a:p>
            <a:fld id="{3B8578AD-0529-46A5-84EB-6338160D5A7D}" type="slidenum">
              <a:rPr lang="en-GB" smtClean="0"/>
              <a:pPr/>
              <a:t>16</a:t>
            </a:fld>
            <a:endParaRPr lang="en-GB" dirty="0"/>
          </a:p>
        </p:txBody>
      </p:sp>
    </p:spTree>
    <p:extLst>
      <p:ext uri="{BB962C8B-B14F-4D97-AF65-F5344CB8AC3E}">
        <p14:creationId xmlns:p14="http://schemas.microsoft.com/office/powerpoint/2010/main" val="3524104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Cover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97C3-1B7F-5C9F-E63F-96F1A14B6253}"/>
              </a:ext>
            </a:extLst>
          </p:cNvPr>
          <p:cNvSpPr>
            <a:spLocks noGrp="1"/>
          </p:cNvSpPr>
          <p:nvPr>
            <p:ph type="title" hasCustomPrompt="1"/>
          </p:nvPr>
        </p:nvSpPr>
        <p:spPr>
          <a:xfrm>
            <a:off x="432000" y="1350000"/>
            <a:ext cx="5791000" cy="715669"/>
          </a:xfrm>
        </p:spPr>
        <p:txBody>
          <a:bodyPr/>
          <a:lstStyle>
            <a:lvl1pPr>
              <a:defRPr sz="4800" cap="all" baseline="0">
                <a:solidFill>
                  <a:schemeClr val="bg1"/>
                </a:solidFill>
                <a:latin typeface="+mj-lt"/>
              </a:defRPr>
            </a:lvl1pPr>
          </a:lstStyle>
          <a:p>
            <a:r>
              <a:rPr lang="en-US" dirty="0"/>
              <a:t>Click to edit master title style</a:t>
            </a:r>
            <a:endParaRPr lang="en-GB" dirty="0"/>
          </a:p>
        </p:txBody>
      </p:sp>
      <p:sp>
        <p:nvSpPr>
          <p:cNvPr id="7" name="Picture Placeholder 6">
            <a:extLst>
              <a:ext uri="{FF2B5EF4-FFF2-40B4-BE49-F238E27FC236}">
                <a16:creationId xmlns:a16="http://schemas.microsoft.com/office/drawing/2014/main" id="{67F8163F-D370-5C4C-500A-7D576C590BB1}"/>
              </a:ext>
              <a:ext uri="{C183D7F6-B498-43B3-948B-1728B52AA6E4}">
                <adec:decorative xmlns:adec="http://schemas.microsoft.com/office/drawing/2017/decorative" val="0"/>
              </a:ext>
            </a:extLst>
          </p:cNvPr>
          <p:cNvSpPr>
            <a:spLocks noGrp="1"/>
          </p:cNvSpPr>
          <p:nvPr>
            <p:ph type="pic" sz="quarter" idx="11" hasCustomPrompt="1"/>
          </p:nvPr>
        </p:nvSpPr>
        <p:spPr>
          <a:xfrm>
            <a:off x="1905000" y="14514"/>
            <a:ext cx="10300263" cy="6870700"/>
          </a:xfrm>
          <a:custGeom>
            <a:avLst/>
            <a:gdLst>
              <a:gd name="connsiteX0" fmla="*/ 6858000 w 10287001"/>
              <a:gd name="connsiteY0" fmla="*/ 0 h 6858000"/>
              <a:gd name="connsiteX1" fmla="*/ 10287001 w 10287001"/>
              <a:gd name="connsiteY1" fmla="*/ 0 h 6858000"/>
              <a:gd name="connsiteX2" fmla="*/ 10287001 w 10287001"/>
              <a:gd name="connsiteY2" fmla="*/ 3467099 h 6858000"/>
              <a:gd name="connsiteX3" fmla="*/ 6896100 w 10287001"/>
              <a:gd name="connsiteY3" fmla="*/ 6858000 h 6858000"/>
              <a:gd name="connsiteX4" fmla="*/ 0 w 10287001"/>
              <a:gd name="connsiteY4" fmla="*/ 6858000 h 6858000"/>
              <a:gd name="connsiteX0" fmla="*/ 6858000 w 10287001"/>
              <a:gd name="connsiteY0" fmla="*/ 0 h 6858000"/>
              <a:gd name="connsiteX1" fmla="*/ 10287001 w 10287001"/>
              <a:gd name="connsiteY1" fmla="*/ 0 h 6858000"/>
              <a:gd name="connsiteX2" fmla="*/ 10287001 w 10287001"/>
              <a:gd name="connsiteY2" fmla="*/ 3467099 h 6858000"/>
              <a:gd name="connsiteX3" fmla="*/ 8636000 w 10287001"/>
              <a:gd name="connsiteY3" fmla="*/ 5080000 h 6858000"/>
              <a:gd name="connsiteX4" fmla="*/ 6896100 w 10287001"/>
              <a:gd name="connsiteY4" fmla="*/ 6858000 h 6858000"/>
              <a:gd name="connsiteX5" fmla="*/ 0 w 10287001"/>
              <a:gd name="connsiteY5" fmla="*/ 6858000 h 6858000"/>
              <a:gd name="connsiteX6" fmla="*/ 6858000 w 10287001"/>
              <a:gd name="connsiteY6" fmla="*/ 0 h 6858000"/>
              <a:gd name="connsiteX0" fmla="*/ 6858000 w 10287001"/>
              <a:gd name="connsiteY0" fmla="*/ 0 h 6870700"/>
              <a:gd name="connsiteX1" fmla="*/ 10287001 w 10287001"/>
              <a:gd name="connsiteY1" fmla="*/ 0 h 6870700"/>
              <a:gd name="connsiteX2" fmla="*/ 10287001 w 10287001"/>
              <a:gd name="connsiteY2" fmla="*/ 3467099 h 6870700"/>
              <a:gd name="connsiteX3" fmla="*/ 10274300 w 10287001"/>
              <a:gd name="connsiteY3" fmla="*/ 6870700 h 6870700"/>
              <a:gd name="connsiteX4" fmla="*/ 6896100 w 10287001"/>
              <a:gd name="connsiteY4" fmla="*/ 6858000 h 6870700"/>
              <a:gd name="connsiteX5" fmla="*/ 0 w 10287001"/>
              <a:gd name="connsiteY5" fmla="*/ 6858000 h 6870700"/>
              <a:gd name="connsiteX6" fmla="*/ 6858000 w 10287001"/>
              <a:gd name="connsiteY6" fmla="*/ 0 h 6870700"/>
              <a:gd name="connsiteX0" fmla="*/ 6858000 w 10300263"/>
              <a:gd name="connsiteY0" fmla="*/ 0 h 6870700"/>
              <a:gd name="connsiteX1" fmla="*/ 10287001 w 10300263"/>
              <a:gd name="connsiteY1" fmla="*/ 0 h 6870700"/>
              <a:gd name="connsiteX2" fmla="*/ 10287001 w 10300263"/>
              <a:gd name="connsiteY2" fmla="*/ 3467099 h 6870700"/>
              <a:gd name="connsiteX3" fmla="*/ 10299700 w 10300263"/>
              <a:gd name="connsiteY3" fmla="*/ 6870700 h 6870700"/>
              <a:gd name="connsiteX4" fmla="*/ 6896100 w 10300263"/>
              <a:gd name="connsiteY4" fmla="*/ 6858000 h 6870700"/>
              <a:gd name="connsiteX5" fmla="*/ 0 w 10300263"/>
              <a:gd name="connsiteY5" fmla="*/ 6858000 h 6870700"/>
              <a:gd name="connsiteX6" fmla="*/ 6858000 w 10300263"/>
              <a:gd name="connsiteY6" fmla="*/ 0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0263" h="6870700">
                <a:moveTo>
                  <a:pt x="6858000" y="0"/>
                </a:moveTo>
                <a:lnTo>
                  <a:pt x="10287001" y="0"/>
                </a:lnTo>
                <a:lnTo>
                  <a:pt x="10287001" y="3467099"/>
                </a:lnTo>
                <a:cubicBezTo>
                  <a:pt x="10282767" y="4601633"/>
                  <a:pt x="10303934" y="5736166"/>
                  <a:pt x="10299700" y="6870700"/>
                </a:cubicBezTo>
                <a:lnTo>
                  <a:pt x="6896100" y="6858000"/>
                </a:lnTo>
                <a:lnTo>
                  <a:pt x="0" y="6858000"/>
                </a:lnTo>
                <a:lnTo>
                  <a:pt x="6858000" y="0"/>
                </a:lnTo>
                <a:close/>
              </a:path>
            </a:pathLst>
          </a:custGeom>
          <a:pattFill prst="dkUpDiag">
            <a:fgClr>
              <a:schemeClr val="bg1">
                <a:lumMod val="85000"/>
              </a:schemeClr>
            </a:fgClr>
            <a:bgClr>
              <a:schemeClr val="bg1"/>
            </a:bgClr>
          </a:pattFill>
        </p:spPr>
        <p:txBody>
          <a:bodyPr vert="horz" wrap="square" lIns="0" tIns="0" rIns="0" bIns="0" rtlCol="0" anchor="ctr">
            <a:noAutofit/>
          </a:bodyPr>
          <a:lstStyle>
            <a:lvl1pPr algn="ctr">
              <a:defRPr lang="en-GB"/>
            </a:lvl1pPr>
          </a:lstStyle>
          <a:p>
            <a:pPr lvl="0"/>
            <a:br>
              <a:rPr lang="en-US" dirty="0"/>
            </a:br>
            <a:br>
              <a:rPr lang="en-US" dirty="0"/>
            </a:br>
            <a:br>
              <a:rPr lang="en-US" dirty="0"/>
            </a:br>
            <a:br>
              <a:rPr lang="en-US" dirty="0"/>
            </a:br>
            <a:r>
              <a:rPr lang="en-US" dirty="0"/>
              <a:t>Click icon </a:t>
            </a:r>
            <a:br>
              <a:rPr lang="en-US" dirty="0"/>
            </a:br>
            <a:r>
              <a:rPr lang="en-US" dirty="0"/>
              <a:t>to add picture</a:t>
            </a:r>
            <a:endParaRPr lang="en-GB" dirty="0"/>
          </a:p>
        </p:txBody>
      </p:sp>
      <p:sp>
        <p:nvSpPr>
          <p:cNvPr id="3" name="Classification">
            <a:extLst>
              <a:ext uri="{FF2B5EF4-FFF2-40B4-BE49-F238E27FC236}">
                <a16:creationId xmlns:a16="http://schemas.microsoft.com/office/drawing/2014/main" id="{6A957CF6-0DF2-748E-CBF0-17B6B8878BA1}"/>
              </a:ext>
              <a:ext uri="{C183D7F6-B498-43B3-948B-1728B52AA6E4}">
                <adec:decorative xmlns:adec="http://schemas.microsoft.com/office/drawing/2017/decorative" val="1"/>
              </a:ext>
            </a:extLst>
          </p:cNvPr>
          <p:cNvSpPr txBox="1">
            <a:spLocks/>
          </p:cNvSpPr>
          <p:nvPr/>
        </p:nvSpPr>
        <p:spPr>
          <a:xfrm>
            <a:off x="440938" y="6251108"/>
            <a:ext cx="1540262" cy="369332"/>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Doc Name | Month Year | Version # | Public | Internal/Client Use Only | Strictly Confidential</a:t>
            </a:r>
          </a:p>
        </p:txBody>
      </p:sp>
      <p:sp>
        <p:nvSpPr>
          <p:cNvPr id="4" name="Text Placeholder 16">
            <a:extLst>
              <a:ext uri="{FF2B5EF4-FFF2-40B4-BE49-F238E27FC236}">
                <a16:creationId xmlns:a16="http://schemas.microsoft.com/office/drawing/2014/main" id="{2B307F84-45B4-FBB4-1E6C-CD4B241E73D1}"/>
              </a:ext>
            </a:extLst>
          </p:cNvPr>
          <p:cNvSpPr>
            <a:spLocks noGrp="1"/>
          </p:cNvSpPr>
          <p:nvPr>
            <p:ph type="body" sz="quarter" idx="12" hasCustomPrompt="1"/>
          </p:nvPr>
        </p:nvSpPr>
        <p:spPr>
          <a:xfrm>
            <a:off x="431800" y="3132139"/>
            <a:ext cx="3851275" cy="1274763"/>
          </a:xfrm>
        </p:spPr>
        <p:txBody>
          <a:bodyPr/>
          <a:lstStyle>
            <a:lvl1pPr>
              <a:defRPr sz="2400">
                <a:solidFill>
                  <a:schemeClr val="bg1"/>
                </a:solidFill>
              </a:defRPr>
            </a:lvl1pPr>
            <a:lvl2pPr marL="0" indent="0">
              <a:buNone/>
              <a:defRPr/>
            </a:lvl2pPr>
          </a:lstStyle>
          <a:p>
            <a:pPr lvl="0"/>
            <a:r>
              <a:rPr lang="en-US" dirty="0"/>
              <a:t>Optional additional information</a:t>
            </a:r>
          </a:p>
        </p:txBody>
      </p:sp>
      <p:pic>
        <p:nvPicPr>
          <p:cNvPr id="6" name="Graphic 5">
            <a:extLst>
              <a:ext uri="{FF2B5EF4-FFF2-40B4-BE49-F238E27FC236}">
                <a16:creationId xmlns:a16="http://schemas.microsoft.com/office/drawing/2014/main" id="{D51BDBE3-9968-5E35-08CF-59AE379160E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254356864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Hanging box title and text">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63580A-EAC7-6E57-6010-5EE06037E6CB}"/>
              </a:ext>
            </a:extLst>
          </p:cNvPr>
          <p:cNvSpPr/>
          <p:nvPr userDrawn="1"/>
        </p:nvSpPr>
        <p:spPr>
          <a:xfrm>
            <a:off x="0" y="0"/>
            <a:ext cx="12298680" cy="6858000"/>
          </a:xfrm>
          <a:custGeom>
            <a:avLst/>
            <a:gdLst>
              <a:gd name="connsiteX0" fmla="*/ 0 w 12298680"/>
              <a:gd name="connsiteY0" fmla="*/ 0 h 6858000"/>
              <a:gd name="connsiteX1" fmla="*/ 452513 w 12298680"/>
              <a:gd name="connsiteY1" fmla="*/ 0 h 6858000"/>
              <a:gd name="connsiteX2" fmla="*/ 452513 w 12298680"/>
              <a:gd name="connsiteY2" fmla="*/ 5995686 h 6858000"/>
              <a:gd name="connsiteX3" fmla="*/ 3403129 w 12298680"/>
              <a:gd name="connsiteY3" fmla="*/ 5995686 h 6858000"/>
              <a:gd name="connsiteX4" fmla="*/ 3993266 w 12298680"/>
              <a:gd name="connsiteY4" fmla="*/ 5405549 h 6858000"/>
              <a:gd name="connsiteX5" fmla="*/ 3993266 w 12298680"/>
              <a:gd name="connsiteY5" fmla="*/ 0 h 6858000"/>
              <a:gd name="connsiteX6" fmla="*/ 12298680 w 12298680"/>
              <a:gd name="connsiteY6" fmla="*/ 0 h 6858000"/>
              <a:gd name="connsiteX7" fmla="*/ 12298680 w 12298680"/>
              <a:gd name="connsiteY7" fmla="*/ 6858000 h 6858000"/>
              <a:gd name="connsiteX8" fmla="*/ 0 w 1229868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8680" h="6858000">
                <a:moveTo>
                  <a:pt x="0" y="0"/>
                </a:moveTo>
                <a:lnTo>
                  <a:pt x="452513" y="0"/>
                </a:lnTo>
                <a:lnTo>
                  <a:pt x="452513" y="5995686"/>
                </a:lnTo>
                <a:lnTo>
                  <a:pt x="3403129" y="5995686"/>
                </a:lnTo>
                <a:lnTo>
                  <a:pt x="3993266" y="5405549"/>
                </a:lnTo>
                <a:lnTo>
                  <a:pt x="3993266" y="0"/>
                </a:lnTo>
                <a:lnTo>
                  <a:pt x="12298680" y="0"/>
                </a:lnTo>
                <a:lnTo>
                  <a:pt x="1229868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2400" dirty="0">
              <a:solidFill>
                <a:schemeClr val="tx1"/>
              </a:solidFill>
            </a:endParaRPr>
          </a:p>
        </p:txBody>
      </p:sp>
      <p:sp>
        <p:nvSpPr>
          <p:cNvPr id="2" name="Title 1">
            <a:extLst>
              <a:ext uri="{FF2B5EF4-FFF2-40B4-BE49-F238E27FC236}">
                <a16:creationId xmlns:a16="http://schemas.microsoft.com/office/drawing/2014/main" id="{63011884-C2D5-14CD-9848-37C5CB013EB4}"/>
              </a:ext>
            </a:extLst>
          </p:cNvPr>
          <p:cNvSpPr>
            <a:spLocks noGrp="1"/>
          </p:cNvSpPr>
          <p:nvPr>
            <p:ph type="title"/>
          </p:nvPr>
        </p:nvSpPr>
        <p:spPr>
          <a:xfrm>
            <a:off x="653142" y="701874"/>
            <a:ext cx="3149601" cy="715669"/>
          </a:xfrm>
        </p:spPr>
        <p:txBody>
          <a:bodyPr/>
          <a:lstStyle>
            <a:lvl1pPr>
              <a:defRPr>
                <a:solidFill>
                  <a:schemeClr val="bg1"/>
                </a:solidFill>
              </a:defRPr>
            </a:lvl1pPr>
          </a:lstStyle>
          <a:p>
            <a:r>
              <a:rPr lang="en-GB"/>
              <a:t>Click to edit Master title style</a:t>
            </a:r>
            <a:endParaRPr lang="en-GB" dirty="0"/>
          </a:p>
        </p:txBody>
      </p:sp>
      <p:sp>
        <p:nvSpPr>
          <p:cNvPr id="3" name="Text Placeholder 3">
            <a:extLst>
              <a:ext uri="{FF2B5EF4-FFF2-40B4-BE49-F238E27FC236}">
                <a16:creationId xmlns:a16="http://schemas.microsoft.com/office/drawing/2014/main" id="{A73E53EB-3CF7-23AB-A106-C20DD2520CBC}"/>
              </a:ext>
            </a:extLst>
          </p:cNvPr>
          <p:cNvSpPr>
            <a:spLocks noGrp="1"/>
          </p:cNvSpPr>
          <p:nvPr>
            <p:ph type="body" sz="quarter" idx="10"/>
          </p:nvPr>
        </p:nvSpPr>
        <p:spPr>
          <a:xfrm>
            <a:off x="4332288" y="701675"/>
            <a:ext cx="7416800" cy="4959350"/>
          </a:xfrm>
        </p:spPr>
        <p:txBody>
          <a:bodyPr numCol="1" spcCol="288000"/>
          <a:lstStyle>
            <a:lvl1pPr>
              <a:lnSpc>
                <a:spcPct val="120000"/>
              </a:lnSpc>
              <a:spcBef>
                <a:spcPts val="400"/>
              </a:spcBef>
              <a:spcAft>
                <a:spcPts val="400"/>
              </a:spcAft>
              <a:defRPr sz="2400"/>
            </a:lvl1pPr>
            <a:lvl2pPr>
              <a:lnSpc>
                <a:spcPct val="120000"/>
              </a:lnSpc>
              <a:spcBef>
                <a:spcPts val="400"/>
              </a:spcBef>
              <a:spcAft>
                <a:spcPts val="400"/>
              </a:spcAft>
              <a:defRPr sz="2400"/>
            </a:lvl2pPr>
            <a:lvl3pPr>
              <a:lnSpc>
                <a:spcPct val="120000"/>
              </a:lnSpc>
              <a:spcBef>
                <a:spcPts val="400"/>
              </a:spcBef>
              <a:spcAft>
                <a:spcPts val="400"/>
              </a:spcAft>
              <a:defRPr sz="2400"/>
            </a:lvl3pPr>
            <a:lvl4pPr>
              <a:lnSpc>
                <a:spcPct val="120000"/>
              </a:lnSpc>
              <a:spcBef>
                <a:spcPts val="400"/>
              </a:spcBef>
              <a:spcAft>
                <a:spcPts val="400"/>
              </a:spcAft>
              <a:defRPr sz="2400"/>
            </a:lvl4pPr>
            <a:lvl5pPr>
              <a:lnSpc>
                <a:spcPct val="120000"/>
              </a:lnSpc>
              <a:spcBef>
                <a:spcPts val="400"/>
              </a:spcBef>
              <a:spcAft>
                <a:spcPts val="400"/>
              </a:spcAft>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TextBox 6">
            <a:extLst>
              <a:ext uri="{FF2B5EF4-FFF2-40B4-BE49-F238E27FC236}">
                <a16:creationId xmlns:a16="http://schemas.microsoft.com/office/drawing/2014/main" id="{83CA27D4-4DF4-8FC8-3F9B-1A76440CE057}"/>
              </a:ext>
            </a:extLst>
          </p:cNvPr>
          <p:cNvSpPr txBox="1"/>
          <p:nvPr userDrawn="1"/>
        </p:nvSpPr>
        <p:spPr>
          <a:xfrm>
            <a:off x="5849681" y="6479951"/>
            <a:ext cx="492637" cy="140488"/>
          </a:xfrm>
          <a:prstGeom prst="rect">
            <a:avLst/>
          </a:prstGeom>
          <a:noFill/>
        </p:spPr>
        <p:txBody>
          <a:bodyPr wrap="square" lIns="0" tIns="0" rIns="0" bIns="0" rtlCol="0">
            <a:spAutoFit/>
          </a:bodyPr>
          <a:lstStyle/>
          <a:p>
            <a:pPr algn="ctr" rtl="0">
              <a:lnSpc>
                <a:spcPct val="110000"/>
              </a:lnSpc>
              <a:spcBef>
                <a:spcPts val="400"/>
              </a:spcBef>
              <a:spcAft>
                <a:spcPts val="400"/>
              </a:spcAft>
            </a:pPr>
            <a:fld id="{42C674B8-9BBC-4FFF-A23E-570BB0655C41}" type="slidenum">
              <a:rPr lang="en-GB" sz="900" smtClean="0"/>
              <a:pPr algn="ctr" rtl="0">
                <a:lnSpc>
                  <a:spcPct val="110000"/>
                </a:lnSpc>
                <a:spcBef>
                  <a:spcPts val="400"/>
                </a:spcBef>
                <a:spcAft>
                  <a:spcPts val="400"/>
                </a:spcAft>
              </a:pPr>
              <a:t>‹#›</a:t>
            </a:fld>
            <a:endParaRPr lang="en-GB" sz="900" dirty="0"/>
          </a:p>
        </p:txBody>
      </p:sp>
      <p:sp>
        <p:nvSpPr>
          <p:cNvPr id="8" name="Classification">
            <a:extLst>
              <a:ext uri="{FF2B5EF4-FFF2-40B4-BE49-F238E27FC236}">
                <a16:creationId xmlns:a16="http://schemas.microsoft.com/office/drawing/2014/main" id="{B4AC6576-1CFA-49E3-6518-BDBEF92D4EB5}"/>
              </a:ext>
              <a:ext uri="{C183D7F6-B498-43B3-948B-1728B52AA6E4}">
                <adec:decorative xmlns:adec="http://schemas.microsoft.com/office/drawing/2017/decorative" val="1"/>
              </a:ext>
            </a:extLst>
          </p:cNvPr>
          <p:cNvSpPr txBox="1">
            <a:spLocks/>
          </p:cNvSpPr>
          <p:nvPr userDrawn="1"/>
        </p:nvSpPr>
        <p:spPr>
          <a:xfrm>
            <a:off x="440938" y="6488640"/>
            <a:ext cx="4672238" cy="123111"/>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tx1"/>
                </a:solidFill>
                <a:effectLst/>
              </a:rPr>
              <a:t>© Ipsos | Doc Name | Month Year | Version # | Public | Internal/Client Use Only | Strictly Confidential</a:t>
            </a:r>
          </a:p>
        </p:txBody>
      </p:sp>
      <p:pic>
        <p:nvPicPr>
          <p:cNvPr id="9" name="Graphic 8">
            <a:extLst>
              <a:ext uri="{FF2B5EF4-FFF2-40B4-BE49-F238E27FC236}">
                <a16:creationId xmlns:a16="http://schemas.microsoft.com/office/drawing/2014/main" id="{4990A493-FD4C-BCDA-2FAD-E615AB956B2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385049581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images_3_summaries">
    <p:bg>
      <p:bgPr>
        <a:solidFill>
          <a:schemeClr val="accent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7598694-721D-C499-32B8-2559553463B9}"/>
              </a:ext>
              <a:ext uri="{C183D7F6-B498-43B3-948B-1728B52AA6E4}">
                <adec:decorative xmlns:adec="http://schemas.microsoft.com/office/drawing/2017/decorative" val="0"/>
              </a:ext>
            </a:extLst>
          </p:cNvPr>
          <p:cNvSpPr>
            <a:spLocks noGrp="1"/>
          </p:cNvSpPr>
          <p:nvPr>
            <p:ph type="pic" sz="quarter" idx="21" hasCustomPrompt="1"/>
          </p:nvPr>
        </p:nvSpPr>
        <p:spPr>
          <a:xfrm>
            <a:off x="450000" y="1792702"/>
            <a:ext cx="3524250" cy="2140354"/>
          </a:xfrm>
          <a:custGeom>
            <a:avLst/>
            <a:gdLst>
              <a:gd name="connsiteX0" fmla="*/ 0 w 3524250"/>
              <a:gd name="connsiteY0" fmla="*/ 0 h 2140354"/>
              <a:gd name="connsiteX1" fmla="*/ 3524250 w 3524250"/>
              <a:gd name="connsiteY1" fmla="*/ 0 h 2140354"/>
              <a:gd name="connsiteX2" fmla="*/ 3524250 w 3524250"/>
              <a:gd name="connsiteY2" fmla="*/ 1669718 h 2140354"/>
              <a:gd name="connsiteX3" fmla="*/ 3053614 w 3524250"/>
              <a:gd name="connsiteY3" fmla="*/ 2140354 h 2140354"/>
              <a:gd name="connsiteX4" fmla="*/ 0 w 3524250"/>
              <a:gd name="connsiteY4" fmla="*/ 2140354 h 214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0" h="2140354">
                <a:moveTo>
                  <a:pt x="0" y="0"/>
                </a:moveTo>
                <a:lnTo>
                  <a:pt x="3524250" y="0"/>
                </a:lnTo>
                <a:lnTo>
                  <a:pt x="3524250" y="1669718"/>
                </a:lnTo>
                <a:lnTo>
                  <a:pt x="3053614" y="2140354"/>
                </a:lnTo>
                <a:lnTo>
                  <a:pt x="0" y="2140354"/>
                </a:lnTo>
                <a:close/>
              </a:path>
            </a:pathLst>
          </a:custGeom>
          <a:pattFill prst="wdUpDiag">
            <a:fgClr>
              <a:schemeClr val="bg1">
                <a:lumMod val="95000"/>
              </a:schemeClr>
            </a:fgClr>
            <a:bgClr>
              <a:schemeClr val="bg1"/>
            </a:bgClr>
          </a:pattFill>
        </p:spPr>
        <p:txBody>
          <a:bodyPr wrap="square">
            <a:noAutofit/>
          </a:bodyPr>
          <a:lstStyle>
            <a:lvl1pPr>
              <a:defRPr/>
            </a:lvl1pPr>
          </a:lstStyle>
          <a:p>
            <a:r>
              <a:rPr lang="en-GB" dirty="0"/>
              <a:t>Insert image here</a:t>
            </a:r>
          </a:p>
        </p:txBody>
      </p:sp>
      <p:sp>
        <p:nvSpPr>
          <p:cNvPr id="3" name="Placeholder 1">
            <a:extLst>
              <a:ext uri="{FF2B5EF4-FFF2-40B4-BE49-F238E27FC236}">
                <a16:creationId xmlns:a16="http://schemas.microsoft.com/office/drawing/2014/main" id="{1703231E-4063-4D72-A4F3-5BF19050C303}"/>
              </a:ext>
            </a:extLst>
          </p:cNvPr>
          <p:cNvSpPr>
            <a:spLocks noGrp="1"/>
          </p:cNvSpPr>
          <p:nvPr>
            <p:ph idx="1" hasCustomPrompt="1"/>
          </p:nvPr>
        </p:nvSpPr>
        <p:spPr>
          <a:xfrm>
            <a:off x="450000" y="4113075"/>
            <a:ext cx="3524400" cy="1835288"/>
          </a:xfrm>
        </p:spPr>
        <p:txBody>
          <a:bodyPr>
            <a:noAutofit/>
          </a:bodyPr>
          <a:lstStyle>
            <a:lvl1pPr>
              <a:spcBef>
                <a:spcPts val="400"/>
              </a:spcBef>
              <a:defRPr sz="2000">
                <a:solidFill>
                  <a:schemeClr val="bg1"/>
                </a:solidFill>
              </a:defRPr>
            </a:lvl1pPr>
            <a:lvl2pPr>
              <a:spcBef>
                <a:spcPts val="400"/>
              </a:spcBef>
              <a:defRPr sz="2000">
                <a:solidFill>
                  <a:schemeClr val="bg1"/>
                </a:solidFill>
              </a:defRPr>
            </a:lvl2pPr>
            <a:lvl3pPr>
              <a:spcBef>
                <a:spcPts val="400"/>
              </a:spcBef>
              <a:defRPr sz="2000">
                <a:solidFill>
                  <a:schemeClr val="bg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2z</a:t>
            </a:r>
          </a:p>
        </p:txBody>
      </p:sp>
      <p:sp>
        <p:nvSpPr>
          <p:cNvPr id="26" name="Picture Placeholder 25">
            <a:extLst>
              <a:ext uri="{FF2B5EF4-FFF2-40B4-BE49-F238E27FC236}">
                <a16:creationId xmlns:a16="http://schemas.microsoft.com/office/drawing/2014/main" id="{D497C279-EB05-83B6-CAFE-F19E9494173D}"/>
              </a:ext>
              <a:ext uri="{C183D7F6-B498-43B3-948B-1728B52AA6E4}">
                <adec:decorative xmlns:adec="http://schemas.microsoft.com/office/drawing/2017/decorative" val="0"/>
              </a:ext>
            </a:extLst>
          </p:cNvPr>
          <p:cNvSpPr>
            <a:spLocks noGrp="1"/>
          </p:cNvSpPr>
          <p:nvPr>
            <p:ph type="pic" sz="quarter" idx="22" hasCustomPrompt="1"/>
          </p:nvPr>
        </p:nvSpPr>
        <p:spPr>
          <a:xfrm>
            <a:off x="4336915" y="1792702"/>
            <a:ext cx="3524250" cy="2140354"/>
          </a:xfrm>
          <a:custGeom>
            <a:avLst/>
            <a:gdLst>
              <a:gd name="connsiteX0" fmla="*/ 0 w 3524250"/>
              <a:gd name="connsiteY0" fmla="*/ 0 h 2140354"/>
              <a:gd name="connsiteX1" fmla="*/ 3524250 w 3524250"/>
              <a:gd name="connsiteY1" fmla="*/ 0 h 2140354"/>
              <a:gd name="connsiteX2" fmla="*/ 3524250 w 3524250"/>
              <a:gd name="connsiteY2" fmla="*/ 1669718 h 2140354"/>
              <a:gd name="connsiteX3" fmla="*/ 3053614 w 3524250"/>
              <a:gd name="connsiteY3" fmla="*/ 2140354 h 2140354"/>
              <a:gd name="connsiteX4" fmla="*/ 0 w 3524250"/>
              <a:gd name="connsiteY4" fmla="*/ 2140354 h 214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0" h="2140354">
                <a:moveTo>
                  <a:pt x="0" y="0"/>
                </a:moveTo>
                <a:lnTo>
                  <a:pt x="3524250" y="0"/>
                </a:lnTo>
                <a:lnTo>
                  <a:pt x="3524250" y="1669718"/>
                </a:lnTo>
                <a:lnTo>
                  <a:pt x="3053614" y="2140354"/>
                </a:lnTo>
                <a:lnTo>
                  <a:pt x="0" y="2140354"/>
                </a:lnTo>
                <a:close/>
              </a:path>
            </a:pathLst>
          </a:custGeom>
          <a:pattFill prst="wdUpDiag">
            <a:fgClr>
              <a:schemeClr val="bg1">
                <a:lumMod val="95000"/>
              </a:schemeClr>
            </a:fgClr>
            <a:bgClr>
              <a:schemeClr val="bg1"/>
            </a:bgClr>
          </a:pattFill>
        </p:spPr>
        <p:txBody>
          <a:bodyPr wrap="square">
            <a:noAutofit/>
          </a:bodyPr>
          <a:lstStyle>
            <a:lvl1pPr>
              <a:defRPr/>
            </a:lvl1pPr>
          </a:lstStyle>
          <a:p>
            <a:r>
              <a:rPr lang="en-GB" dirty="0"/>
              <a:t>Insert image here</a:t>
            </a:r>
          </a:p>
        </p:txBody>
      </p:sp>
      <p:sp>
        <p:nvSpPr>
          <p:cNvPr id="15" name="Placeholder 2">
            <a:extLst>
              <a:ext uri="{FF2B5EF4-FFF2-40B4-BE49-F238E27FC236}">
                <a16:creationId xmlns:a16="http://schemas.microsoft.com/office/drawing/2014/main" id="{2D6D46A2-3813-48AC-B44F-11FED09C9607}"/>
              </a:ext>
            </a:extLst>
          </p:cNvPr>
          <p:cNvSpPr>
            <a:spLocks noGrp="1"/>
          </p:cNvSpPr>
          <p:nvPr>
            <p:ph idx="24" hasCustomPrompt="1"/>
          </p:nvPr>
        </p:nvSpPr>
        <p:spPr>
          <a:xfrm>
            <a:off x="4336840" y="4113075"/>
            <a:ext cx="3524400" cy="1835288"/>
          </a:xfrm>
        </p:spPr>
        <p:txBody>
          <a:bodyPr>
            <a:noAutofit/>
          </a:bodyPr>
          <a:lstStyle>
            <a:lvl1pPr>
              <a:spcBef>
                <a:spcPts val="400"/>
              </a:spcBef>
              <a:defRPr sz="2000">
                <a:solidFill>
                  <a:schemeClr val="bg1"/>
                </a:solidFill>
              </a:defRPr>
            </a:lvl1pPr>
            <a:lvl2pPr>
              <a:spcBef>
                <a:spcPts val="400"/>
              </a:spcBef>
              <a:defRPr sz="2000">
                <a:solidFill>
                  <a:schemeClr val="bg1"/>
                </a:solidFill>
              </a:defRPr>
            </a:lvl2pPr>
            <a:lvl3pPr>
              <a:spcBef>
                <a:spcPts val="400"/>
              </a:spcBef>
              <a:defRPr sz="2000">
                <a:solidFill>
                  <a:schemeClr val="bg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27" name="Picture Placeholder 26">
            <a:extLst>
              <a:ext uri="{FF2B5EF4-FFF2-40B4-BE49-F238E27FC236}">
                <a16:creationId xmlns:a16="http://schemas.microsoft.com/office/drawing/2014/main" id="{436747DF-926E-3B9F-54BC-14918175083E}"/>
              </a:ext>
              <a:ext uri="{C183D7F6-B498-43B3-948B-1728B52AA6E4}">
                <adec:decorative xmlns:adec="http://schemas.microsoft.com/office/drawing/2017/decorative" val="0"/>
              </a:ext>
            </a:extLst>
          </p:cNvPr>
          <p:cNvSpPr>
            <a:spLocks noGrp="1"/>
          </p:cNvSpPr>
          <p:nvPr>
            <p:ph type="pic" sz="quarter" idx="23" hasCustomPrompt="1"/>
          </p:nvPr>
        </p:nvSpPr>
        <p:spPr>
          <a:xfrm>
            <a:off x="8224838" y="1792702"/>
            <a:ext cx="3524250" cy="2140354"/>
          </a:xfrm>
          <a:custGeom>
            <a:avLst/>
            <a:gdLst>
              <a:gd name="connsiteX0" fmla="*/ 0 w 3524250"/>
              <a:gd name="connsiteY0" fmla="*/ 0 h 2140354"/>
              <a:gd name="connsiteX1" fmla="*/ 3524250 w 3524250"/>
              <a:gd name="connsiteY1" fmla="*/ 0 h 2140354"/>
              <a:gd name="connsiteX2" fmla="*/ 3524250 w 3524250"/>
              <a:gd name="connsiteY2" fmla="*/ 1669718 h 2140354"/>
              <a:gd name="connsiteX3" fmla="*/ 3053614 w 3524250"/>
              <a:gd name="connsiteY3" fmla="*/ 2140354 h 2140354"/>
              <a:gd name="connsiteX4" fmla="*/ 0 w 3524250"/>
              <a:gd name="connsiteY4" fmla="*/ 2140354 h 214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0" h="2140354">
                <a:moveTo>
                  <a:pt x="0" y="0"/>
                </a:moveTo>
                <a:lnTo>
                  <a:pt x="3524250" y="0"/>
                </a:lnTo>
                <a:lnTo>
                  <a:pt x="3524250" y="1669718"/>
                </a:lnTo>
                <a:lnTo>
                  <a:pt x="3053614" y="2140354"/>
                </a:lnTo>
                <a:lnTo>
                  <a:pt x="0" y="2140354"/>
                </a:lnTo>
                <a:close/>
              </a:path>
            </a:pathLst>
          </a:custGeom>
          <a:pattFill prst="wdUpDiag">
            <a:fgClr>
              <a:schemeClr val="bg1">
                <a:lumMod val="95000"/>
              </a:schemeClr>
            </a:fgClr>
            <a:bgClr>
              <a:schemeClr val="bg1"/>
            </a:bgClr>
          </a:pattFill>
        </p:spPr>
        <p:txBody>
          <a:bodyPr wrap="square">
            <a:noAutofit/>
          </a:bodyPr>
          <a:lstStyle>
            <a:lvl1pPr>
              <a:defRPr/>
            </a:lvl1pPr>
          </a:lstStyle>
          <a:p>
            <a:r>
              <a:rPr lang="en-GB" dirty="0"/>
              <a:t>Insert image here</a:t>
            </a:r>
          </a:p>
        </p:txBody>
      </p:sp>
      <p:sp>
        <p:nvSpPr>
          <p:cNvPr id="16" name="Placeholder 3">
            <a:extLst>
              <a:ext uri="{FF2B5EF4-FFF2-40B4-BE49-F238E27FC236}">
                <a16:creationId xmlns:a16="http://schemas.microsoft.com/office/drawing/2014/main" id="{912710EB-D5BC-4555-8C11-D849D8A58199}"/>
              </a:ext>
            </a:extLst>
          </p:cNvPr>
          <p:cNvSpPr>
            <a:spLocks noGrp="1"/>
          </p:cNvSpPr>
          <p:nvPr>
            <p:ph idx="25" hasCustomPrompt="1"/>
          </p:nvPr>
        </p:nvSpPr>
        <p:spPr>
          <a:xfrm>
            <a:off x="8224838" y="4113075"/>
            <a:ext cx="3524400" cy="1835288"/>
          </a:xfrm>
        </p:spPr>
        <p:txBody>
          <a:bodyPr>
            <a:noAutofit/>
          </a:bodyPr>
          <a:lstStyle>
            <a:lvl1pPr>
              <a:spcBef>
                <a:spcPts val="400"/>
              </a:spcBef>
              <a:defRPr sz="2000">
                <a:solidFill>
                  <a:schemeClr val="bg1"/>
                </a:solidFill>
              </a:defRPr>
            </a:lvl1pPr>
            <a:lvl2pPr>
              <a:spcBef>
                <a:spcPts val="400"/>
              </a:spcBef>
              <a:defRPr sz="2000">
                <a:solidFill>
                  <a:schemeClr val="bg1"/>
                </a:solidFill>
              </a:defRPr>
            </a:lvl2pPr>
            <a:lvl3pPr>
              <a:spcBef>
                <a:spcPts val="400"/>
              </a:spcBef>
              <a:defRPr sz="2000">
                <a:solidFill>
                  <a:schemeClr val="bg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2" name="Title 1">
            <a:extLst>
              <a:ext uri="{FF2B5EF4-FFF2-40B4-BE49-F238E27FC236}">
                <a16:creationId xmlns:a16="http://schemas.microsoft.com/office/drawing/2014/main" id="{B9379921-B222-AEF2-4C24-F79AEBA1BF84}"/>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18" name="TextBox 17">
            <a:extLst>
              <a:ext uri="{FF2B5EF4-FFF2-40B4-BE49-F238E27FC236}">
                <a16:creationId xmlns:a16="http://schemas.microsoft.com/office/drawing/2014/main" id="{CDC93700-768F-F0BD-FFA2-5E2889AAB11B}"/>
              </a:ext>
            </a:extLst>
          </p:cNvPr>
          <p:cNvSpPr txBox="1"/>
          <p:nvPr userDrawn="1"/>
        </p:nvSpPr>
        <p:spPr>
          <a:xfrm>
            <a:off x="5849681" y="6479951"/>
            <a:ext cx="492637" cy="140488"/>
          </a:xfrm>
          <a:prstGeom prst="rect">
            <a:avLst/>
          </a:prstGeom>
          <a:noFill/>
        </p:spPr>
        <p:txBody>
          <a:bodyPr wrap="square" lIns="0" tIns="0" rIns="0" bIns="0" rtlCol="0">
            <a:spAutoFit/>
          </a:bodyPr>
          <a:lstStyle/>
          <a:p>
            <a:pPr algn="ctr" rtl="0">
              <a:lnSpc>
                <a:spcPct val="110000"/>
              </a:lnSpc>
              <a:spcBef>
                <a:spcPts val="400"/>
              </a:spcBef>
              <a:spcAft>
                <a:spcPts val="400"/>
              </a:spcAft>
            </a:pPr>
            <a:fld id="{42C674B8-9BBC-4FFF-A23E-570BB0655C41}" type="slidenum">
              <a:rPr lang="en-GB" sz="900" smtClean="0">
                <a:solidFill>
                  <a:schemeClr val="bg1"/>
                </a:solidFill>
              </a:rPr>
              <a:pPr algn="ctr" rtl="0">
                <a:lnSpc>
                  <a:spcPct val="110000"/>
                </a:lnSpc>
                <a:spcBef>
                  <a:spcPts val="400"/>
                </a:spcBef>
                <a:spcAft>
                  <a:spcPts val="400"/>
                </a:spcAft>
              </a:pPr>
              <a:t>‹#›</a:t>
            </a:fld>
            <a:endParaRPr lang="en-GB" sz="900" dirty="0">
              <a:solidFill>
                <a:schemeClr val="bg1"/>
              </a:solidFill>
            </a:endParaRPr>
          </a:p>
        </p:txBody>
      </p:sp>
      <p:sp>
        <p:nvSpPr>
          <p:cNvPr id="4" name="Classification">
            <a:extLst>
              <a:ext uri="{FF2B5EF4-FFF2-40B4-BE49-F238E27FC236}">
                <a16:creationId xmlns:a16="http://schemas.microsoft.com/office/drawing/2014/main" id="{7BC3E079-CD4E-AFD3-AEB4-D1848C22C062}"/>
              </a:ext>
              <a:ext uri="{C183D7F6-B498-43B3-948B-1728B52AA6E4}">
                <adec:decorative xmlns:adec="http://schemas.microsoft.com/office/drawing/2017/decorative" val="1"/>
              </a:ext>
            </a:extLst>
          </p:cNvPr>
          <p:cNvSpPr txBox="1">
            <a:spLocks/>
          </p:cNvSpPr>
          <p:nvPr userDrawn="1"/>
        </p:nvSpPr>
        <p:spPr>
          <a:xfrm>
            <a:off x="440938" y="6488640"/>
            <a:ext cx="4672238" cy="123111"/>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Doc Name | Month Year | Version # | Public | Internal/Client Use Only | Strictly Confidential</a:t>
            </a:r>
          </a:p>
        </p:txBody>
      </p:sp>
      <p:pic>
        <p:nvPicPr>
          <p:cNvPr id="5" name="Graphic 4">
            <a:extLst>
              <a:ext uri="{FF2B5EF4-FFF2-40B4-BE49-F238E27FC236}">
                <a16:creationId xmlns:a16="http://schemas.microsoft.com/office/drawing/2014/main" id="{C5D40D82-A955-EDFD-14F8-9814CC1A2FC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849728254"/>
      </p:ext>
    </p:extLst>
  </p:cSld>
  <p:clrMapOvr>
    <a:masterClrMapping/>
  </p:clrMapOvr>
  <p:extLst>
    <p:ext uri="{DCECCB84-F9BA-43D5-87BE-67443E8EF086}">
      <p15:sldGuideLst xmlns:p15="http://schemas.microsoft.com/office/powerpoint/2012/main">
        <p15:guide id="8" orient="horz" pos="4320">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l_4_images_with commentary">
    <p:bg>
      <p:bgPr>
        <a:solidFill>
          <a:schemeClr val="accent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55C23FA-A39C-47E2-B32E-D31B7F81F736}"/>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GB" dirty="0"/>
          </a:p>
        </p:txBody>
      </p:sp>
      <p:sp>
        <p:nvSpPr>
          <p:cNvPr id="20" name="Picture Placeholder 19">
            <a:extLst>
              <a:ext uri="{FF2B5EF4-FFF2-40B4-BE49-F238E27FC236}">
                <a16:creationId xmlns:a16="http://schemas.microsoft.com/office/drawing/2014/main" id="{BD5D8EA5-7317-FA5E-316E-1D3D71DF6AAB}"/>
              </a:ext>
              <a:ext uri="{C183D7F6-B498-43B3-948B-1728B52AA6E4}">
                <adec:decorative xmlns:adec="http://schemas.microsoft.com/office/drawing/2017/decorative" val="0"/>
              </a:ext>
            </a:extLst>
          </p:cNvPr>
          <p:cNvSpPr>
            <a:spLocks noGrp="1"/>
          </p:cNvSpPr>
          <p:nvPr>
            <p:ph type="pic" sz="quarter" idx="21" hasCustomPrompt="1"/>
          </p:nvPr>
        </p:nvSpPr>
        <p:spPr>
          <a:xfrm>
            <a:off x="457635" y="1827015"/>
            <a:ext cx="2563200" cy="2183266"/>
          </a:xfrm>
          <a:custGeom>
            <a:avLst/>
            <a:gdLst>
              <a:gd name="connsiteX0" fmla="*/ 0 w 2563200"/>
              <a:gd name="connsiteY0" fmla="*/ 0 h 2183266"/>
              <a:gd name="connsiteX1" fmla="*/ 2563200 w 2563200"/>
              <a:gd name="connsiteY1" fmla="*/ 0 h 2183266"/>
              <a:gd name="connsiteX2" fmla="*/ 2563200 w 2563200"/>
              <a:gd name="connsiteY2" fmla="*/ 1868011 h 2183266"/>
              <a:gd name="connsiteX3" fmla="*/ 2247945 w 2563200"/>
              <a:gd name="connsiteY3" fmla="*/ 2183266 h 2183266"/>
              <a:gd name="connsiteX4" fmla="*/ 0 w 2563200"/>
              <a:gd name="connsiteY4" fmla="*/ 2183266 h 218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200" h="2183266">
                <a:moveTo>
                  <a:pt x="0" y="0"/>
                </a:moveTo>
                <a:lnTo>
                  <a:pt x="2563200" y="0"/>
                </a:lnTo>
                <a:lnTo>
                  <a:pt x="2563200" y="1868011"/>
                </a:lnTo>
                <a:lnTo>
                  <a:pt x="2247945" y="2183266"/>
                </a:lnTo>
                <a:lnTo>
                  <a:pt x="0" y="2183266"/>
                </a:lnTo>
                <a:close/>
              </a:path>
            </a:pathLst>
          </a:custGeom>
          <a:pattFill prst="wdUpDiag">
            <a:fgClr>
              <a:schemeClr val="bg1">
                <a:lumMod val="95000"/>
              </a:schemeClr>
            </a:fgClr>
            <a:bgClr>
              <a:schemeClr val="bg1"/>
            </a:bgClr>
          </a:pattFill>
        </p:spPr>
        <p:txBody>
          <a:bodyPr wrap="square">
            <a:noAutofit/>
          </a:bodyPr>
          <a:lstStyle>
            <a:lvl1pPr>
              <a:defRPr>
                <a:solidFill>
                  <a:schemeClr val="tx1"/>
                </a:solidFill>
                <a:latin typeface="+mn-lt"/>
              </a:defRPr>
            </a:lvl1pPr>
          </a:lstStyle>
          <a:p>
            <a:r>
              <a:rPr lang="en-GB" dirty="0"/>
              <a:t> </a:t>
            </a:r>
          </a:p>
        </p:txBody>
      </p:sp>
      <p:sp>
        <p:nvSpPr>
          <p:cNvPr id="28" name="Text Box 1">
            <a:extLst>
              <a:ext uri="{FF2B5EF4-FFF2-40B4-BE49-F238E27FC236}">
                <a16:creationId xmlns:a16="http://schemas.microsoft.com/office/drawing/2014/main" id="{A4FE8203-E4D0-7D71-9DAB-DCD79DF29458}"/>
              </a:ext>
            </a:extLst>
          </p:cNvPr>
          <p:cNvSpPr>
            <a:spLocks noGrp="1"/>
          </p:cNvSpPr>
          <p:nvPr>
            <p:ph type="body" sz="quarter" idx="26"/>
          </p:nvPr>
        </p:nvSpPr>
        <p:spPr>
          <a:xfrm>
            <a:off x="490148" y="4165598"/>
            <a:ext cx="2563812" cy="1495427"/>
          </a:xfrm>
        </p:spPr>
        <p:txBody>
          <a:bodyPr/>
          <a:lstStyle>
            <a:lvl1pPr>
              <a:lnSpc>
                <a:spcPct val="100000"/>
              </a:lnSpc>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29" name="Text Box 2">
            <a:extLst>
              <a:ext uri="{FF2B5EF4-FFF2-40B4-BE49-F238E27FC236}">
                <a16:creationId xmlns:a16="http://schemas.microsoft.com/office/drawing/2014/main" id="{3893695E-4514-8C5C-A541-ACC2C0140DD6}"/>
              </a:ext>
            </a:extLst>
          </p:cNvPr>
          <p:cNvSpPr>
            <a:spLocks noGrp="1"/>
          </p:cNvSpPr>
          <p:nvPr>
            <p:ph type="body" sz="quarter" idx="27"/>
          </p:nvPr>
        </p:nvSpPr>
        <p:spPr>
          <a:xfrm>
            <a:off x="3388265" y="4165598"/>
            <a:ext cx="2563812" cy="1495427"/>
          </a:xfrm>
        </p:spPr>
        <p:txBody>
          <a:bodyPr/>
          <a:lstStyle>
            <a:lvl1pPr>
              <a:lnSpc>
                <a:spcPct val="100000"/>
              </a:lnSpc>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30" name="Text Box 3">
            <a:extLst>
              <a:ext uri="{FF2B5EF4-FFF2-40B4-BE49-F238E27FC236}">
                <a16:creationId xmlns:a16="http://schemas.microsoft.com/office/drawing/2014/main" id="{E6E126AC-28F0-4A7D-DC28-46188F46FAA7}"/>
              </a:ext>
            </a:extLst>
          </p:cNvPr>
          <p:cNvSpPr>
            <a:spLocks noGrp="1"/>
          </p:cNvSpPr>
          <p:nvPr>
            <p:ph type="body" sz="quarter" idx="28"/>
          </p:nvPr>
        </p:nvSpPr>
        <p:spPr>
          <a:xfrm>
            <a:off x="6284913" y="4165598"/>
            <a:ext cx="2563812" cy="1495427"/>
          </a:xfrm>
        </p:spPr>
        <p:txBody>
          <a:bodyPr/>
          <a:lstStyle>
            <a:lvl1pPr>
              <a:lnSpc>
                <a:spcPct val="100000"/>
              </a:lnSpc>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31" name="Text Box 4">
            <a:extLst>
              <a:ext uri="{FF2B5EF4-FFF2-40B4-BE49-F238E27FC236}">
                <a16:creationId xmlns:a16="http://schemas.microsoft.com/office/drawing/2014/main" id="{9A2242AD-0A81-133A-985E-D1CF4585102C}"/>
              </a:ext>
            </a:extLst>
          </p:cNvPr>
          <p:cNvSpPr>
            <a:spLocks noGrp="1"/>
          </p:cNvSpPr>
          <p:nvPr>
            <p:ph type="body" sz="quarter" idx="29"/>
          </p:nvPr>
        </p:nvSpPr>
        <p:spPr>
          <a:xfrm>
            <a:off x="9170020" y="4151084"/>
            <a:ext cx="2563812" cy="1495427"/>
          </a:xfrm>
        </p:spPr>
        <p:txBody>
          <a:bodyPr/>
          <a:lstStyle>
            <a:lvl1pPr>
              <a:lnSpc>
                <a:spcPct val="100000"/>
              </a:lnSpc>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6" name="TextBox 15">
            <a:extLst>
              <a:ext uri="{FF2B5EF4-FFF2-40B4-BE49-F238E27FC236}">
                <a16:creationId xmlns:a16="http://schemas.microsoft.com/office/drawing/2014/main" id="{0B10E05C-FACD-735A-D8B6-65B787A7C515}"/>
              </a:ext>
            </a:extLst>
          </p:cNvPr>
          <p:cNvSpPr txBox="1"/>
          <p:nvPr userDrawn="1"/>
        </p:nvSpPr>
        <p:spPr>
          <a:xfrm>
            <a:off x="5849681" y="6479951"/>
            <a:ext cx="492637" cy="140488"/>
          </a:xfrm>
          <a:prstGeom prst="rect">
            <a:avLst/>
          </a:prstGeom>
          <a:noFill/>
        </p:spPr>
        <p:txBody>
          <a:bodyPr wrap="square" lIns="0" tIns="0" rIns="0" bIns="0" rtlCol="0">
            <a:spAutoFit/>
          </a:bodyPr>
          <a:lstStyle/>
          <a:p>
            <a:pPr algn="ctr" rtl="0">
              <a:lnSpc>
                <a:spcPct val="110000"/>
              </a:lnSpc>
              <a:spcBef>
                <a:spcPts val="400"/>
              </a:spcBef>
              <a:spcAft>
                <a:spcPts val="400"/>
              </a:spcAft>
            </a:pPr>
            <a:fld id="{42C674B8-9BBC-4FFF-A23E-570BB0655C41}" type="slidenum">
              <a:rPr lang="en-GB" sz="900" smtClean="0">
                <a:solidFill>
                  <a:schemeClr val="bg1"/>
                </a:solidFill>
              </a:rPr>
              <a:pPr algn="ctr" rtl="0">
                <a:lnSpc>
                  <a:spcPct val="110000"/>
                </a:lnSpc>
                <a:spcBef>
                  <a:spcPts val="400"/>
                </a:spcBef>
                <a:spcAft>
                  <a:spcPts val="400"/>
                </a:spcAft>
              </a:pPr>
              <a:t>‹#›</a:t>
            </a:fld>
            <a:endParaRPr lang="en-GB" sz="900" dirty="0">
              <a:solidFill>
                <a:schemeClr val="bg1"/>
              </a:solidFill>
            </a:endParaRPr>
          </a:p>
        </p:txBody>
      </p:sp>
      <p:sp>
        <p:nvSpPr>
          <p:cNvPr id="18" name="Classification">
            <a:extLst>
              <a:ext uri="{FF2B5EF4-FFF2-40B4-BE49-F238E27FC236}">
                <a16:creationId xmlns:a16="http://schemas.microsoft.com/office/drawing/2014/main" id="{2155CA54-02B7-79F0-5516-A0D416D045E4}"/>
              </a:ext>
              <a:ext uri="{C183D7F6-B498-43B3-948B-1728B52AA6E4}">
                <adec:decorative xmlns:adec="http://schemas.microsoft.com/office/drawing/2017/decorative" val="1"/>
              </a:ext>
            </a:extLst>
          </p:cNvPr>
          <p:cNvSpPr txBox="1">
            <a:spLocks/>
          </p:cNvSpPr>
          <p:nvPr userDrawn="1"/>
        </p:nvSpPr>
        <p:spPr>
          <a:xfrm>
            <a:off x="440938" y="6488640"/>
            <a:ext cx="4672238" cy="123111"/>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Doc Name | Month Year | Version # | Public | Internal/Client Use Only | Strictly Confidential</a:t>
            </a:r>
          </a:p>
        </p:txBody>
      </p:sp>
      <p:sp>
        <p:nvSpPr>
          <p:cNvPr id="21" name="Picture Placeholder 20">
            <a:extLst>
              <a:ext uri="{FF2B5EF4-FFF2-40B4-BE49-F238E27FC236}">
                <a16:creationId xmlns:a16="http://schemas.microsoft.com/office/drawing/2014/main" id="{4216BF9A-6BA6-35A3-FAD8-E4C7E65B2AA3}"/>
              </a:ext>
              <a:ext uri="{C183D7F6-B498-43B3-948B-1728B52AA6E4}">
                <adec:decorative xmlns:adec="http://schemas.microsoft.com/office/drawing/2017/decorative" val="0"/>
              </a:ext>
            </a:extLst>
          </p:cNvPr>
          <p:cNvSpPr>
            <a:spLocks noGrp="1"/>
          </p:cNvSpPr>
          <p:nvPr>
            <p:ph type="pic" sz="quarter" idx="30" hasCustomPrompt="1"/>
          </p:nvPr>
        </p:nvSpPr>
        <p:spPr>
          <a:xfrm>
            <a:off x="3361349" y="1827015"/>
            <a:ext cx="2563200" cy="2183266"/>
          </a:xfrm>
          <a:custGeom>
            <a:avLst/>
            <a:gdLst>
              <a:gd name="connsiteX0" fmla="*/ 0 w 2563200"/>
              <a:gd name="connsiteY0" fmla="*/ 0 h 2183266"/>
              <a:gd name="connsiteX1" fmla="*/ 2563200 w 2563200"/>
              <a:gd name="connsiteY1" fmla="*/ 0 h 2183266"/>
              <a:gd name="connsiteX2" fmla="*/ 2563200 w 2563200"/>
              <a:gd name="connsiteY2" fmla="*/ 1868011 h 2183266"/>
              <a:gd name="connsiteX3" fmla="*/ 2247945 w 2563200"/>
              <a:gd name="connsiteY3" fmla="*/ 2183266 h 2183266"/>
              <a:gd name="connsiteX4" fmla="*/ 0 w 2563200"/>
              <a:gd name="connsiteY4" fmla="*/ 2183266 h 218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200" h="2183266">
                <a:moveTo>
                  <a:pt x="0" y="0"/>
                </a:moveTo>
                <a:lnTo>
                  <a:pt x="2563200" y="0"/>
                </a:lnTo>
                <a:lnTo>
                  <a:pt x="2563200" y="1868011"/>
                </a:lnTo>
                <a:lnTo>
                  <a:pt x="2247945" y="2183266"/>
                </a:lnTo>
                <a:lnTo>
                  <a:pt x="0" y="2183266"/>
                </a:lnTo>
                <a:close/>
              </a:path>
            </a:pathLst>
          </a:custGeom>
          <a:pattFill prst="wdUpDiag">
            <a:fgClr>
              <a:schemeClr val="bg1">
                <a:lumMod val="95000"/>
              </a:schemeClr>
            </a:fgClr>
            <a:bgClr>
              <a:schemeClr val="bg1"/>
            </a:bgClr>
          </a:pattFill>
        </p:spPr>
        <p:txBody>
          <a:bodyPr wrap="square">
            <a:noAutofit/>
          </a:bodyPr>
          <a:lstStyle>
            <a:lvl1pPr>
              <a:defRPr>
                <a:solidFill>
                  <a:schemeClr val="tx1"/>
                </a:solidFill>
                <a:latin typeface="+mn-lt"/>
              </a:defRPr>
            </a:lvl1pPr>
          </a:lstStyle>
          <a:p>
            <a:r>
              <a:rPr lang="en-GB" dirty="0"/>
              <a:t> </a:t>
            </a:r>
          </a:p>
        </p:txBody>
      </p:sp>
      <p:sp>
        <p:nvSpPr>
          <p:cNvPr id="22" name="Picture Placeholder 21">
            <a:extLst>
              <a:ext uri="{FF2B5EF4-FFF2-40B4-BE49-F238E27FC236}">
                <a16:creationId xmlns:a16="http://schemas.microsoft.com/office/drawing/2014/main" id="{FC92A1A9-8935-05F9-478C-509E31A7C350}"/>
              </a:ext>
              <a:ext uri="{C183D7F6-B498-43B3-948B-1728B52AA6E4}">
                <adec:decorative xmlns:adec="http://schemas.microsoft.com/office/drawing/2017/decorative" val="0"/>
              </a:ext>
            </a:extLst>
          </p:cNvPr>
          <p:cNvSpPr>
            <a:spLocks noGrp="1"/>
          </p:cNvSpPr>
          <p:nvPr>
            <p:ph type="pic" sz="quarter" idx="31" hasCustomPrompt="1"/>
          </p:nvPr>
        </p:nvSpPr>
        <p:spPr>
          <a:xfrm>
            <a:off x="6265063" y="1827015"/>
            <a:ext cx="2563200" cy="2183266"/>
          </a:xfrm>
          <a:custGeom>
            <a:avLst/>
            <a:gdLst>
              <a:gd name="connsiteX0" fmla="*/ 0 w 2563200"/>
              <a:gd name="connsiteY0" fmla="*/ 0 h 2183266"/>
              <a:gd name="connsiteX1" fmla="*/ 2563200 w 2563200"/>
              <a:gd name="connsiteY1" fmla="*/ 0 h 2183266"/>
              <a:gd name="connsiteX2" fmla="*/ 2563200 w 2563200"/>
              <a:gd name="connsiteY2" fmla="*/ 1868011 h 2183266"/>
              <a:gd name="connsiteX3" fmla="*/ 2247945 w 2563200"/>
              <a:gd name="connsiteY3" fmla="*/ 2183266 h 2183266"/>
              <a:gd name="connsiteX4" fmla="*/ 0 w 2563200"/>
              <a:gd name="connsiteY4" fmla="*/ 2183266 h 218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200" h="2183266">
                <a:moveTo>
                  <a:pt x="0" y="0"/>
                </a:moveTo>
                <a:lnTo>
                  <a:pt x="2563200" y="0"/>
                </a:lnTo>
                <a:lnTo>
                  <a:pt x="2563200" y="1868011"/>
                </a:lnTo>
                <a:lnTo>
                  <a:pt x="2247945" y="2183266"/>
                </a:lnTo>
                <a:lnTo>
                  <a:pt x="0" y="2183266"/>
                </a:lnTo>
                <a:close/>
              </a:path>
            </a:pathLst>
          </a:custGeom>
          <a:pattFill prst="wdUpDiag">
            <a:fgClr>
              <a:schemeClr val="bg1">
                <a:lumMod val="95000"/>
              </a:schemeClr>
            </a:fgClr>
            <a:bgClr>
              <a:schemeClr val="bg1"/>
            </a:bgClr>
          </a:pattFill>
        </p:spPr>
        <p:txBody>
          <a:bodyPr wrap="square">
            <a:noAutofit/>
          </a:bodyPr>
          <a:lstStyle>
            <a:lvl1pPr>
              <a:defRPr>
                <a:solidFill>
                  <a:schemeClr val="tx1"/>
                </a:solidFill>
                <a:latin typeface="+mn-lt"/>
              </a:defRPr>
            </a:lvl1pPr>
          </a:lstStyle>
          <a:p>
            <a:r>
              <a:rPr lang="en-GB" dirty="0"/>
              <a:t> </a:t>
            </a:r>
          </a:p>
        </p:txBody>
      </p:sp>
      <p:sp>
        <p:nvSpPr>
          <p:cNvPr id="23" name="Picture Placeholder 22">
            <a:extLst>
              <a:ext uri="{FF2B5EF4-FFF2-40B4-BE49-F238E27FC236}">
                <a16:creationId xmlns:a16="http://schemas.microsoft.com/office/drawing/2014/main" id="{C90786FC-B649-5DE3-D2C4-49F260FE2D9B}"/>
              </a:ext>
              <a:ext uri="{C183D7F6-B498-43B3-948B-1728B52AA6E4}">
                <adec:decorative xmlns:adec="http://schemas.microsoft.com/office/drawing/2017/decorative" val="0"/>
              </a:ext>
            </a:extLst>
          </p:cNvPr>
          <p:cNvSpPr>
            <a:spLocks noGrp="1"/>
          </p:cNvSpPr>
          <p:nvPr>
            <p:ph type="pic" sz="quarter" idx="32" hasCustomPrompt="1"/>
          </p:nvPr>
        </p:nvSpPr>
        <p:spPr>
          <a:xfrm>
            <a:off x="9168776" y="1827015"/>
            <a:ext cx="2563200" cy="2183266"/>
          </a:xfrm>
          <a:custGeom>
            <a:avLst/>
            <a:gdLst>
              <a:gd name="connsiteX0" fmla="*/ 0 w 2563200"/>
              <a:gd name="connsiteY0" fmla="*/ 0 h 2183266"/>
              <a:gd name="connsiteX1" fmla="*/ 2563200 w 2563200"/>
              <a:gd name="connsiteY1" fmla="*/ 0 h 2183266"/>
              <a:gd name="connsiteX2" fmla="*/ 2563200 w 2563200"/>
              <a:gd name="connsiteY2" fmla="*/ 1868011 h 2183266"/>
              <a:gd name="connsiteX3" fmla="*/ 2247945 w 2563200"/>
              <a:gd name="connsiteY3" fmla="*/ 2183266 h 2183266"/>
              <a:gd name="connsiteX4" fmla="*/ 0 w 2563200"/>
              <a:gd name="connsiteY4" fmla="*/ 2183266 h 218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200" h="2183266">
                <a:moveTo>
                  <a:pt x="0" y="0"/>
                </a:moveTo>
                <a:lnTo>
                  <a:pt x="2563200" y="0"/>
                </a:lnTo>
                <a:lnTo>
                  <a:pt x="2563200" y="1868011"/>
                </a:lnTo>
                <a:lnTo>
                  <a:pt x="2247945" y="2183266"/>
                </a:lnTo>
                <a:lnTo>
                  <a:pt x="0" y="2183266"/>
                </a:lnTo>
                <a:close/>
              </a:path>
            </a:pathLst>
          </a:custGeom>
          <a:pattFill prst="wdUpDiag">
            <a:fgClr>
              <a:schemeClr val="bg1">
                <a:lumMod val="95000"/>
              </a:schemeClr>
            </a:fgClr>
            <a:bgClr>
              <a:schemeClr val="bg1"/>
            </a:bgClr>
          </a:pattFill>
        </p:spPr>
        <p:txBody>
          <a:bodyPr wrap="square">
            <a:noAutofit/>
          </a:bodyPr>
          <a:lstStyle>
            <a:lvl1pPr>
              <a:defRPr>
                <a:solidFill>
                  <a:schemeClr val="tx1"/>
                </a:solidFill>
                <a:latin typeface="+mn-lt"/>
              </a:defRPr>
            </a:lvl1pPr>
          </a:lstStyle>
          <a:p>
            <a:r>
              <a:rPr lang="en-GB" dirty="0"/>
              <a:t> </a:t>
            </a:r>
          </a:p>
        </p:txBody>
      </p:sp>
      <p:pic>
        <p:nvPicPr>
          <p:cNvPr id="3" name="Graphic 2">
            <a:extLst>
              <a:ext uri="{FF2B5EF4-FFF2-40B4-BE49-F238E27FC236}">
                <a16:creationId xmlns:a16="http://schemas.microsoft.com/office/drawing/2014/main" id="{A11A9D1F-C624-08F0-8621-28DDFA9E4C0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207342380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Single column layout">
    <p:bg>
      <p:bgPr>
        <a:solidFill>
          <a:schemeClr val="accent1"/>
        </a:solidFill>
        <a:effectLst/>
      </p:bgPr>
    </p:bg>
    <p:spTree>
      <p:nvGrpSpPr>
        <p:cNvPr id="1" name=""/>
        <p:cNvGrpSpPr/>
        <p:nvPr/>
      </p:nvGrpSpPr>
      <p:grpSpPr>
        <a:xfrm>
          <a:off x="0" y="0"/>
          <a:ext cx="0" cy="0"/>
          <a:chOff x="0" y="0"/>
          <a:chExt cx="0" cy="0"/>
        </a:xfrm>
      </p:grpSpPr>
      <p:sp>
        <p:nvSpPr>
          <p:cNvPr id="3" name="Placeholder">
            <a:extLst>
              <a:ext uri="{FF2B5EF4-FFF2-40B4-BE49-F238E27FC236}">
                <a16:creationId xmlns:a16="http://schemas.microsoft.com/office/drawing/2014/main" id="{1703231E-4063-4D72-A4F3-5BF19050C303}"/>
              </a:ext>
            </a:extLst>
          </p:cNvPr>
          <p:cNvSpPr>
            <a:spLocks noGrp="1"/>
          </p:cNvSpPr>
          <p:nvPr>
            <p:ph idx="1" hasCustomPrompt="1"/>
          </p:nvPr>
        </p:nvSpPr>
        <p:spPr>
          <a:xfrm>
            <a:off x="450000" y="1808163"/>
            <a:ext cx="11299088" cy="3861312"/>
          </a:xfrm>
        </p:spPr>
        <p:txBody>
          <a:bodyPr numCol="1" spcCol="288000">
            <a:noAutofit/>
          </a:bodyPr>
          <a:lstStyle>
            <a:lvl1pPr>
              <a:spcBef>
                <a:spcPts val="400"/>
              </a:spcBef>
              <a:defRPr sz="2400">
                <a:solidFill>
                  <a:schemeClr val="bg1"/>
                </a:solidFill>
              </a:defRPr>
            </a:lvl1pPr>
            <a:lvl2pPr>
              <a:spcBef>
                <a:spcPts val="400"/>
              </a:spcBef>
              <a:defRPr sz="2400">
                <a:solidFill>
                  <a:schemeClr val="bg1"/>
                </a:solidFill>
              </a:defRPr>
            </a:lvl2pPr>
            <a:lvl3pPr>
              <a:spcBef>
                <a:spcPts val="400"/>
              </a:spcBef>
              <a:defRPr sz="2400">
                <a:solidFill>
                  <a:schemeClr val="bg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2" name="Title 1">
            <a:extLst>
              <a:ext uri="{FF2B5EF4-FFF2-40B4-BE49-F238E27FC236}">
                <a16:creationId xmlns:a16="http://schemas.microsoft.com/office/drawing/2014/main" id="{931429DE-4D63-DCEA-0E6E-B1E263115B2B}"/>
              </a:ext>
            </a:extLst>
          </p:cNvPr>
          <p:cNvSpPr>
            <a:spLocks noGrp="1"/>
          </p:cNvSpPr>
          <p:nvPr>
            <p:ph type="title" hasCustomPrompt="1"/>
          </p:nvPr>
        </p:nvSpPr>
        <p:spPr/>
        <p:txBody>
          <a:bodyPr/>
          <a:lstStyle>
            <a:lvl1pPr>
              <a:defRPr>
                <a:solidFill>
                  <a:schemeClr val="bg1"/>
                </a:solidFill>
              </a:defRPr>
            </a:lvl1pPr>
          </a:lstStyle>
          <a:p>
            <a:r>
              <a:rPr lang="en-US" dirty="0"/>
              <a:t>Single column layout</a:t>
            </a:r>
            <a:endParaRPr lang="en-GB" dirty="0"/>
          </a:p>
        </p:txBody>
      </p:sp>
      <p:sp>
        <p:nvSpPr>
          <p:cNvPr id="13" name="TextBox 12">
            <a:extLst>
              <a:ext uri="{FF2B5EF4-FFF2-40B4-BE49-F238E27FC236}">
                <a16:creationId xmlns:a16="http://schemas.microsoft.com/office/drawing/2014/main" id="{33AA7685-C79C-C21F-A344-32CC624F8F20}"/>
              </a:ext>
            </a:extLst>
          </p:cNvPr>
          <p:cNvSpPr txBox="1"/>
          <p:nvPr userDrawn="1"/>
        </p:nvSpPr>
        <p:spPr>
          <a:xfrm>
            <a:off x="5849681" y="6479951"/>
            <a:ext cx="492637" cy="140488"/>
          </a:xfrm>
          <a:prstGeom prst="rect">
            <a:avLst/>
          </a:prstGeom>
          <a:noFill/>
        </p:spPr>
        <p:txBody>
          <a:bodyPr wrap="square" lIns="0" tIns="0" rIns="0" bIns="0" rtlCol="0">
            <a:spAutoFit/>
          </a:bodyPr>
          <a:lstStyle/>
          <a:p>
            <a:pPr algn="ctr" rtl="0">
              <a:lnSpc>
                <a:spcPct val="110000"/>
              </a:lnSpc>
              <a:spcBef>
                <a:spcPts val="400"/>
              </a:spcBef>
              <a:spcAft>
                <a:spcPts val="400"/>
              </a:spcAft>
            </a:pPr>
            <a:fld id="{42C674B8-9BBC-4FFF-A23E-570BB0655C41}" type="slidenum">
              <a:rPr lang="en-GB" sz="900" smtClean="0">
                <a:solidFill>
                  <a:schemeClr val="bg1"/>
                </a:solidFill>
              </a:rPr>
              <a:pPr algn="ctr" rtl="0">
                <a:lnSpc>
                  <a:spcPct val="110000"/>
                </a:lnSpc>
                <a:spcBef>
                  <a:spcPts val="400"/>
                </a:spcBef>
                <a:spcAft>
                  <a:spcPts val="400"/>
                </a:spcAft>
              </a:pPr>
              <a:t>‹#›</a:t>
            </a:fld>
            <a:endParaRPr lang="en-GB" sz="900" dirty="0">
              <a:solidFill>
                <a:schemeClr val="bg1"/>
              </a:solidFill>
            </a:endParaRPr>
          </a:p>
        </p:txBody>
      </p:sp>
      <p:sp>
        <p:nvSpPr>
          <p:cNvPr id="15" name="Classification">
            <a:extLst>
              <a:ext uri="{FF2B5EF4-FFF2-40B4-BE49-F238E27FC236}">
                <a16:creationId xmlns:a16="http://schemas.microsoft.com/office/drawing/2014/main" id="{77A0CF32-CA7B-E30F-BB30-CC83E338503F}"/>
              </a:ext>
              <a:ext uri="{C183D7F6-B498-43B3-948B-1728B52AA6E4}">
                <adec:decorative xmlns:adec="http://schemas.microsoft.com/office/drawing/2017/decorative" val="1"/>
              </a:ext>
            </a:extLst>
          </p:cNvPr>
          <p:cNvSpPr txBox="1">
            <a:spLocks/>
          </p:cNvSpPr>
          <p:nvPr userDrawn="1"/>
        </p:nvSpPr>
        <p:spPr>
          <a:xfrm>
            <a:off x="440938" y="6488640"/>
            <a:ext cx="4672238" cy="123111"/>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Doc Name | Month Year | Version # | Public | Internal/Client Use Only | Strictly Confidential</a:t>
            </a:r>
          </a:p>
        </p:txBody>
      </p:sp>
      <p:pic>
        <p:nvPicPr>
          <p:cNvPr id="4" name="Graphic 3">
            <a:extLst>
              <a:ext uri="{FF2B5EF4-FFF2-40B4-BE49-F238E27FC236}">
                <a16:creationId xmlns:a16="http://schemas.microsoft.com/office/drawing/2014/main" id="{944C1530-3FDC-7F13-8E3A-C59E7EC8967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70269040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nging side pan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339B-491C-FFB1-1D03-FBEC566DAE79}"/>
              </a:ext>
            </a:extLst>
          </p:cNvPr>
          <p:cNvSpPr>
            <a:spLocks noGrp="1"/>
          </p:cNvSpPr>
          <p:nvPr>
            <p:ph type="title"/>
          </p:nvPr>
        </p:nvSpPr>
        <p:spPr>
          <a:xfrm>
            <a:off x="442913" y="701874"/>
            <a:ext cx="3540125" cy="715669"/>
          </a:xfrm>
        </p:spPr>
        <p:txBody>
          <a:bodyPr/>
          <a:lstStyle/>
          <a:p>
            <a:r>
              <a:rPr lang="en-GB"/>
              <a:t>Click to edit Master title style</a:t>
            </a:r>
            <a:endParaRPr lang="en-GB" dirty="0"/>
          </a:p>
        </p:txBody>
      </p:sp>
      <p:sp>
        <p:nvSpPr>
          <p:cNvPr id="4" name="Text Placeholder 3">
            <a:extLst>
              <a:ext uri="{FF2B5EF4-FFF2-40B4-BE49-F238E27FC236}">
                <a16:creationId xmlns:a16="http://schemas.microsoft.com/office/drawing/2014/main" id="{C52FEDE2-F5A1-7181-F7EE-8B93838D0D13}"/>
              </a:ext>
            </a:extLst>
          </p:cNvPr>
          <p:cNvSpPr>
            <a:spLocks noGrp="1"/>
          </p:cNvSpPr>
          <p:nvPr>
            <p:ph type="body" sz="quarter" idx="10"/>
          </p:nvPr>
        </p:nvSpPr>
        <p:spPr>
          <a:xfrm>
            <a:off x="4332288" y="701675"/>
            <a:ext cx="7416800" cy="4959350"/>
          </a:xfrm>
        </p:spPr>
        <p:txBody>
          <a:bodyPr numCol="1" spcCol="288000"/>
          <a:lstStyle>
            <a:lvl1pPr>
              <a:lnSpc>
                <a:spcPct val="120000"/>
              </a:lnSpc>
              <a:spcBef>
                <a:spcPts val="400"/>
              </a:spcBef>
              <a:spcAft>
                <a:spcPts val="400"/>
              </a:spcAft>
              <a:defRPr sz="2400"/>
            </a:lvl1pPr>
            <a:lvl2pPr>
              <a:lnSpc>
                <a:spcPct val="120000"/>
              </a:lnSpc>
              <a:spcBef>
                <a:spcPts val="400"/>
              </a:spcBef>
              <a:spcAft>
                <a:spcPts val="400"/>
              </a:spcAft>
              <a:defRPr sz="2400"/>
            </a:lvl2pPr>
            <a:lvl3pPr>
              <a:lnSpc>
                <a:spcPct val="120000"/>
              </a:lnSpc>
              <a:spcBef>
                <a:spcPts val="400"/>
              </a:spcBef>
              <a:spcAft>
                <a:spcPts val="400"/>
              </a:spcAft>
              <a:defRPr sz="2400"/>
            </a:lvl3pPr>
            <a:lvl4pPr>
              <a:lnSpc>
                <a:spcPct val="120000"/>
              </a:lnSpc>
              <a:spcBef>
                <a:spcPts val="400"/>
              </a:spcBef>
              <a:spcAft>
                <a:spcPts val="400"/>
              </a:spcAft>
              <a:defRPr sz="2400"/>
            </a:lvl4pPr>
            <a:lvl5pPr>
              <a:lnSpc>
                <a:spcPct val="120000"/>
              </a:lnSpc>
              <a:spcBef>
                <a:spcPts val="400"/>
              </a:spcBef>
              <a:spcAft>
                <a:spcPts val="400"/>
              </a:spcAft>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620474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x 4 boxes">
    <p:spTree>
      <p:nvGrpSpPr>
        <p:cNvPr id="1" name=""/>
        <p:cNvGrpSpPr/>
        <p:nvPr/>
      </p:nvGrpSpPr>
      <p:grpSpPr>
        <a:xfrm>
          <a:off x="0" y="0"/>
          <a:ext cx="0" cy="0"/>
          <a:chOff x="0" y="0"/>
          <a:chExt cx="0" cy="0"/>
        </a:xfrm>
      </p:grpSpPr>
      <p:sp>
        <p:nvSpPr>
          <p:cNvPr id="7" name="Title" descr="Header">
            <a:extLst>
              <a:ext uri="{FF2B5EF4-FFF2-40B4-BE49-F238E27FC236}">
                <a16:creationId xmlns:a16="http://schemas.microsoft.com/office/drawing/2014/main" id="{5245E30C-ACBC-4426-8962-C03D3DB3F088}"/>
              </a:ext>
            </a:extLst>
          </p:cNvPr>
          <p:cNvSpPr>
            <a:spLocks noGrp="1"/>
          </p:cNvSpPr>
          <p:nvPr>
            <p:ph type="title"/>
          </p:nvPr>
        </p:nvSpPr>
        <p:spPr/>
        <p:txBody>
          <a:bodyPr/>
          <a:lstStyle/>
          <a:p>
            <a:r>
              <a:rPr lang="en-GB"/>
              <a:t>Click to edit Master title style</a:t>
            </a:r>
            <a:endParaRPr lang="en-GB" dirty="0"/>
          </a:p>
        </p:txBody>
      </p:sp>
      <p:sp>
        <p:nvSpPr>
          <p:cNvPr id="3" name="Placeholder 1">
            <a:extLst>
              <a:ext uri="{FF2B5EF4-FFF2-40B4-BE49-F238E27FC236}">
                <a16:creationId xmlns:a16="http://schemas.microsoft.com/office/drawing/2014/main" id="{1703231E-4063-4D72-A4F3-5BF19050C303}"/>
              </a:ext>
            </a:extLst>
          </p:cNvPr>
          <p:cNvSpPr>
            <a:spLocks noGrp="1"/>
          </p:cNvSpPr>
          <p:nvPr>
            <p:ph idx="1" hasCustomPrompt="1"/>
          </p:nvPr>
        </p:nvSpPr>
        <p:spPr>
          <a:xfrm>
            <a:off x="450000" y="1810984"/>
            <a:ext cx="2562696" cy="3850041"/>
          </a:xfrm>
          <a:noFill/>
        </p:spPr>
        <p:txBody>
          <a:bodyPr>
            <a:noAutofit/>
          </a:bodyPr>
          <a:lstStyle>
            <a:lvl1pPr>
              <a:spcBef>
                <a:spcPts val="400"/>
              </a:spcBef>
              <a:defRPr sz="2400">
                <a:solidFill>
                  <a:schemeClr val="tx1"/>
                </a:solidFill>
              </a:defRPr>
            </a:lvl1pPr>
            <a:lvl2pPr>
              <a:spcBef>
                <a:spcPts val="400"/>
              </a:spcBef>
              <a:defRPr sz="2400">
                <a:solidFill>
                  <a:schemeClr val="tx1"/>
                </a:solidFill>
              </a:defRPr>
            </a:lvl2pPr>
            <a:lvl3pPr>
              <a:spcBef>
                <a:spcPts val="400"/>
              </a:spcBef>
              <a:defRPr sz="2400">
                <a:solidFill>
                  <a:schemeClr val="tx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15" name="Placeholder 2">
            <a:extLst>
              <a:ext uri="{FF2B5EF4-FFF2-40B4-BE49-F238E27FC236}">
                <a16:creationId xmlns:a16="http://schemas.microsoft.com/office/drawing/2014/main" id="{FED60B5C-31E2-4ABE-BB94-6CC89A3FD7F2}"/>
              </a:ext>
            </a:extLst>
          </p:cNvPr>
          <p:cNvSpPr>
            <a:spLocks noGrp="1"/>
          </p:cNvSpPr>
          <p:nvPr>
            <p:ph idx="20" hasCustomPrompt="1"/>
          </p:nvPr>
        </p:nvSpPr>
        <p:spPr>
          <a:xfrm>
            <a:off x="3353284" y="1810984"/>
            <a:ext cx="2562696" cy="3850041"/>
          </a:xfrm>
          <a:noFill/>
        </p:spPr>
        <p:txBody>
          <a:bodyPr>
            <a:noAutofit/>
          </a:bodyPr>
          <a:lstStyle>
            <a:lvl1pPr>
              <a:spcBef>
                <a:spcPts val="400"/>
              </a:spcBef>
              <a:defRPr sz="2400">
                <a:solidFill>
                  <a:schemeClr val="tx1"/>
                </a:solidFill>
              </a:defRPr>
            </a:lvl1pPr>
            <a:lvl2pPr>
              <a:spcBef>
                <a:spcPts val="400"/>
              </a:spcBef>
              <a:defRPr sz="2400">
                <a:solidFill>
                  <a:schemeClr val="tx1"/>
                </a:solidFill>
              </a:defRPr>
            </a:lvl2pPr>
            <a:lvl3pPr>
              <a:spcBef>
                <a:spcPts val="400"/>
              </a:spcBef>
              <a:defRPr sz="2400">
                <a:solidFill>
                  <a:schemeClr val="tx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17" name="Placeholder 3">
            <a:extLst>
              <a:ext uri="{FF2B5EF4-FFF2-40B4-BE49-F238E27FC236}">
                <a16:creationId xmlns:a16="http://schemas.microsoft.com/office/drawing/2014/main" id="{F0AC0C8B-24FF-433E-9C4D-B350C449B331}"/>
              </a:ext>
            </a:extLst>
          </p:cNvPr>
          <p:cNvSpPr>
            <a:spLocks noGrp="1"/>
          </p:cNvSpPr>
          <p:nvPr>
            <p:ph idx="21" hasCustomPrompt="1"/>
          </p:nvPr>
        </p:nvSpPr>
        <p:spPr>
          <a:xfrm>
            <a:off x="6276263" y="1810984"/>
            <a:ext cx="2562696" cy="3850041"/>
          </a:xfrm>
          <a:noFill/>
        </p:spPr>
        <p:txBody>
          <a:bodyPr>
            <a:noAutofit/>
          </a:bodyPr>
          <a:lstStyle>
            <a:lvl1pPr>
              <a:spcBef>
                <a:spcPts val="400"/>
              </a:spcBef>
              <a:defRPr sz="2400">
                <a:solidFill>
                  <a:schemeClr val="tx1"/>
                </a:solidFill>
              </a:defRPr>
            </a:lvl1pPr>
            <a:lvl2pPr>
              <a:spcBef>
                <a:spcPts val="400"/>
              </a:spcBef>
              <a:defRPr sz="2400">
                <a:solidFill>
                  <a:schemeClr val="tx1"/>
                </a:solidFill>
              </a:defRPr>
            </a:lvl2pPr>
            <a:lvl3pPr>
              <a:spcBef>
                <a:spcPts val="400"/>
              </a:spcBef>
              <a:defRPr sz="2400">
                <a:solidFill>
                  <a:schemeClr val="tx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18" name="Placeholder 4">
            <a:extLst>
              <a:ext uri="{FF2B5EF4-FFF2-40B4-BE49-F238E27FC236}">
                <a16:creationId xmlns:a16="http://schemas.microsoft.com/office/drawing/2014/main" id="{2293604D-A39C-4151-970A-A0EBEBFE9FBE}"/>
              </a:ext>
            </a:extLst>
          </p:cNvPr>
          <p:cNvSpPr>
            <a:spLocks noGrp="1"/>
          </p:cNvSpPr>
          <p:nvPr>
            <p:ph idx="22" hasCustomPrompt="1"/>
          </p:nvPr>
        </p:nvSpPr>
        <p:spPr>
          <a:xfrm>
            <a:off x="9174577" y="1810984"/>
            <a:ext cx="2562696" cy="3850041"/>
          </a:xfrm>
          <a:noFill/>
        </p:spPr>
        <p:txBody>
          <a:bodyPr>
            <a:noAutofit/>
          </a:bodyPr>
          <a:lstStyle>
            <a:lvl1pPr>
              <a:spcBef>
                <a:spcPts val="400"/>
              </a:spcBef>
              <a:defRPr sz="2400">
                <a:solidFill>
                  <a:schemeClr val="tx1"/>
                </a:solidFill>
              </a:defRPr>
            </a:lvl1pPr>
            <a:lvl2pPr>
              <a:spcBef>
                <a:spcPts val="400"/>
              </a:spcBef>
              <a:defRPr sz="2400">
                <a:solidFill>
                  <a:schemeClr val="tx1"/>
                </a:solidFill>
              </a:defRPr>
            </a:lvl2pPr>
            <a:lvl3pPr>
              <a:spcBef>
                <a:spcPts val="400"/>
              </a:spcBef>
              <a:defRPr sz="2400">
                <a:solidFill>
                  <a:schemeClr val="tx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Tree>
    <p:extLst>
      <p:ext uri="{BB962C8B-B14F-4D97-AF65-F5344CB8AC3E}">
        <p14:creationId xmlns:p14="http://schemas.microsoft.com/office/powerpoint/2010/main" val="2490039323"/>
      </p:ext>
    </p:extLst>
  </p:cSld>
  <p:clrMapOvr>
    <a:masterClrMapping/>
  </p:clrMapOvr>
  <p:hf hdr="0" ftr="0" dt="0"/>
  <p:extLst>
    <p:ext uri="{DCECCB84-F9BA-43D5-87BE-67443E8EF086}">
      <p15:sldGuideLst xmlns:p15="http://schemas.microsoft.com/office/powerpoint/2012/main">
        <p15:guide id="8" orient="horz" pos="4320">
          <p15:clr>
            <a:srgbClr val="F26B43"/>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nging Image Left">
    <p:spTree>
      <p:nvGrpSpPr>
        <p:cNvPr id="1" name=""/>
        <p:cNvGrpSpPr/>
        <p:nvPr/>
      </p:nvGrpSpPr>
      <p:grpSpPr>
        <a:xfrm>
          <a:off x="0" y="0"/>
          <a:ext cx="0" cy="0"/>
          <a:chOff x="0" y="0"/>
          <a:chExt cx="0" cy="0"/>
        </a:xfrm>
      </p:grpSpPr>
      <p:sp>
        <p:nvSpPr>
          <p:cNvPr id="3" name="Placeholder">
            <a:extLst>
              <a:ext uri="{FF2B5EF4-FFF2-40B4-BE49-F238E27FC236}">
                <a16:creationId xmlns:a16="http://schemas.microsoft.com/office/drawing/2014/main" id="{1703231E-4063-4D72-A4F3-5BF19050C303}"/>
              </a:ext>
            </a:extLst>
          </p:cNvPr>
          <p:cNvSpPr>
            <a:spLocks noGrp="1"/>
          </p:cNvSpPr>
          <p:nvPr>
            <p:ph idx="1" hasCustomPrompt="1"/>
          </p:nvPr>
        </p:nvSpPr>
        <p:spPr>
          <a:xfrm>
            <a:off x="6279300" y="2286000"/>
            <a:ext cx="5456880" cy="3662363"/>
          </a:xfrm>
        </p:spPr>
        <p:txBody>
          <a:bodyPr numCol="2" spcCol="288000">
            <a:noAutofit/>
          </a:bodyPr>
          <a:lstStyle>
            <a:lvl1pPr>
              <a:spcBef>
                <a:spcPts val="400"/>
              </a:spcBef>
              <a:defRPr sz="2400">
                <a:solidFill>
                  <a:schemeClr val="tx1"/>
                </a:solidFill>
              </a:defRPr>
            </a:lvl1pPr>
            <a:lvl2pPr>
              <a:spcBef>
                <a:spcPts val="400"/>
              </a:spcBef>
              <a:defRPr sz="2400">
                <a:solidFill>
                  <a:schemeClr val="tx1"/>
                </a:solidFill>
              </a:defRPr>
            </a:lvl2pPr>
            <a:lvl3pPr>
              <a:spcBef>
                <a:spcPts val="400"/>
              </a:spcBef>
              <a:defRPr sz="2400">
                <a:solidFill>
                  <a:schemeClr val="tx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5" name="Title 4">
            <a:extLst>
              <a:ext uri="{FF2B5EF4-FFF2-40B4-BE49-F238E27FC236}">
                <a16:creationId xmlns:a16="http://schemas.microsoft.com/office/drawing/2014/main" id="{0E9919A9-E10C-40B2-4E9E-9822C6505A93}"/>
              </a:ext>
            </a:extLst>
          </p:cNvPr>
          <p:cNvSpPr>
            <a:spLocks noGrp="1"/>
          </p:cNvSpPr>
          <p:nvPr>
            <p:ph type="title"/>
          </p:nvPr>
        </p:nvSpPr>
        <p:spPr>
          <a:xfrm>
            <a:off x="6267452" y="701874"/>
            <a:ext cx="5481636" cy="1203126"/>
          </a:xfrm>
        </p:spPr>
        <p:txBody>
          <a:bodyPr/>
          <a:lstStyle/>
          <a:p>
            <a:r>
              <a:rPr lang="en-GB"/>
              <a:t>Click to edit Master title style</a:t>
            </a:r>
            <a:endParaRPr lang="en-GB" dirty="0"/>
          </a:p>
        </p:txBody>
      </p:sp>
      <p:sp>
        <p:nvSpPr>
          <p:cNvPr id="2" name="Picture Placeholder 1">
            <a:extLst>
              <a:ext uri="{FF2B5EF4-FFF2-40B4-BE49-F238E27FC236}">
                <a16:creationId xmlns:a16="http://schemas.microsoft.com/office/drawing/2014/main" id="{C6845480-75B4-4B86-F67E-4E72A366232F}"/>
              </a:ext>
              <a:ext uri="{C183D7F6-B498-43B3-948B-1728B52AA6E4}">
                <adec:decorative xmlns:adec="http://schemas.microsoft.com/office/drawing/2017/decorative" val="0"/>
              </a:ext>
            </a:extLst>
          </p:cNvPr>
          <p:cNvSpPr>
            <a:spLocks noGrp="1"/>
          </p:cNvSpPr>
          <p:nvPr>
            <p:ph type="pic" sz="quarter" idx="21"/>
          </p:nvPr>
        </p:nvSpPr>
        <p:spPr>
          <a:xfrm>
            <a:off x="465203" y="0"/>
            <a:ext cx="5479313" cy="5948363"/>
          </a:xfrm>
          <a:custGeom>
            <a:avLst/>
            <a:gdLst>
              <a:gd name="connsiteX0" fmla="*/ 0 w 5479313"/>
              <a:gd name="connsiteY0" fmla="*/ 0 h 5948363"/>
              <a:gd name="connsiteX1" fmla="*/ 5479313 w 5479313"/>
              <a:gd name="connsiteY1" fmla="*/ 0 h 5948363"/>
              <a:gd name="connsiteX2" fmla="*/ 5479313 w 5479313"/>
              <a:gd name="connsiteY2" fmla="*/ 5233658 h 5948363"/>
              <a:gd name="connsiteX3" fmla="*/ 4764608 w 5479313"/>
              <a:gd name="connsiteY3" fmla="*/ 5948363 h 5948363"/>
              <a:gd name="connsiteX4" fmla="*/ 0 w 5479313"/>
              <a:gd name="connsiteY4" fmla="*/ 5948363 h 59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313" h="5948363">
                <a:moveTo>
                  <a:pt x="0" y="0"/>
                </a:moveTo>
                <a:lnTo>
                  <a:pt x="5479313" y="0"/>
                </a:lnTo>
                <a:lnTo>
                  <a:pt x="5479313" y="5233658"/>
                </a:lnTo>
                <a:lnTo>
                  <a:pt x="4764608" y="5948363"/>
                </a:lnTo>
                <a:lnTo>
                  <a:pt x="0" y="5948363"/>
                </a:lnTo>
                <a:close/>
              </a:path>
            </a:pathLst>
          </a:custGeom>
          <a:pattFill prst="dkUpDiag">
            <a:fgClr>
              <a:schemeClr val="bg1">
                <a:lumMod val="85000"/>
              </a:schemeClr>
            </a:fgClr>
            <a:bgClr>
              <a:schemeClr val="bg1"/>
            </a:bgClr>
          </a:pattFill>
        </p:spPr>
        <p:txBody>
          <a:bodyPr vert="horz" wrap="square" lIns="0" tIns="0" rIns="0" bIns="2520000" rtlCol="0" anchor="b">
            <a:noAutofit/>
          </a:bodyPr>
          <a:lstStyle>
            <a:lvl1pPr>
              <a:defRPr lang="en-GB"/>
            </a:lvl1pPr>
          </a:lstStyle>
          <a:p>
            <a:pPr lvl="0" algn="ctr"/>
            <a:r>
              <a:rPr lang="en-GB"/>
              <a:t>Click icon to add picture</a:t>
            </a:r>
          </a:p>
        </p:txBody>
      </p:sp>
    </p:spTree>
    <p:extLst>
      <p:ext uri="{BB962C8B-B14F-4D97-AF65-F5344CB8AC3E}">
        <p14:creationId xmlns:p14="http://schemas.microsoft.com/office/powerpoint/2010/main" val="3337260776"/>
      </p:ext>
    </p:extLst>
  </p:cSld>
  <p:clrMapOvr>
    <a:masterClrMapping/>
  </p:clrMapOvr>
  <p:extLst>
    <p:ext uri="{DCECCB84-F9BA-43D5-87BE-67443E8EF086}">
      <p15:sldGuideLst xmlns:p15="http://schemas.microsoft.com/office/powerpoint/2012/main">
        <p15:guide id="8" orient="horz" pos="4320">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nging Image Righ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9D3931C-344A-A16B-9670-84E2DE4A2AED}"/>
              </a:ext>
              <a:ext uri="{C183D7F6-B498-43B3-948B-1728B52AA6E4}">
                <adec:decorative xmlns:adec="http://schemas.microsoft.com/office/drawing/2017/decorative" val="0"/>
              </a:ext>
            </a:extLst>
          </p:cNvPr>
          <p:cNvSpPr>
            <a:spLocks noGrp="1"/>
          </p:cNvSpPr>
          <p:nvPr>
            <p:ph type="pic" sz="quarter" idx="21"/>
          </p:nvPr>
        </p:nvSpPr>
        <p:spPr>
          <a:xfrm>
            <a:off x="6262687" y="0"/>
            <a:ext cx="5479313" cy="5948363"/>
          </a:xfrm>
          <a:custGeom>
            <a:avLst/>
            <a:gdLst>
              <a:gd name="connsiteX0" fmla="*/ 0 w 5479313"/>
              <a:gd name="connsiteY0" fmla="*/ 0 h 5948363"/>
              <a:gd name="connsiteX1" fmla="*/ 5479313 w 5479313"/>
              <a:gd name="connsiteY1" fmla="*/ 0 h 5948363"/>
              <a:gd name="connsiteX2" fmla="*/ 5479313 w 5479313"/>
              <a:gd name="connsiteY2" fmla="*/ 5233658 h 5948363"/>
              <a:gd name="connsiteX3" fmla="*/ 4764608 w 5479313"/>
              <a:gd name="connsiteY3" fmla="*/ 5948363 h 5948363"/>
              <a:gd name="connsiteX4" fmla="*/ 0 w 5479313"/>
              <a:gd name="connsiteY4" fmla="*/ 5948363 h 59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9313" h="5948363">
                <a:moveTo>
                  <a:pt x="0" y="0"/>
                </a:moveTo>
                <a:lnTo>
                  <a:pt x="5479313" y="0"/>
                </a:lnTo>
                <a:lnTo>
                  <a:pt x="5479313" y="5233658"/>
                </a:lnTo>
                <a:lnTo>
                  <a:pt x="4764608" y="5948363"/>
                </a:lnTo>
                <a:lnTo>
                  <a:pt x="0" y="5948363"/>
                </a:lnTo>
                <a:close/>
              </a:path>
            </a:pathLst>
          </a:custGeom>
          <a:pattFill prst="dkUpDiag">
            <a:fgClr>
              <a:schemeClr val="bg1">
                <a:lumMod val="85000"/>
              </a:schemeClr>
            </a:fgClr>
            <a:bgClr>
              <a:schemeClr val="bg1"/>
            </a:bgClr>
          </a:pattFill>
        </p:spPr>
        <p:txBody>
          <a:bodyPr vert="horz" wrap="square" lIns="0" tIns="0" rIns="0" bIns="2520000" rtlCol="0" anchor="b">
            <a:noAutofit/>
          </a:bodyPr>
          <a:lstStyle>
            <a:lvl1pPr>
              <a:defRPr lang="en-GB"/>
            </a:lvl1pPr>
          </a:lstStyle>
          <a:p>
            <a:pPr lvl="0" algn="ctr"/>
            <a:r>
              <a:rPr lang="en-GB"/>
              <a:t>Click icon to add picture</a:t>
            </a:r>
          </a:p>
        </p:txBody>
      </p:sp>
      <p:sp>
        <p:nvSpPr>
          <p:cNvPr id="3" name="Placeholder">
            <a:extLst>
              <a:ext uri="{FF2B5EF4-FFF2-40B4-BE49-F238E27FC236}">
                <a16:creationId xmlns:a16="http://schemas.microsoft.com/office/drawing/2014/main" id="{1703231E-4063-4D72-A4F3-5BF19050C303}"/>
              </a:ext>
            </a:extLst>
          </p:cNvPr>
          <p:cNvSpPr>
            <a:spLocks noGrp="1"/>
          </p:cNvSpPr>
          <p:nvPr>
            <p:ph idx="1" hasCustomPrompt="1"/>
          </p:nvPr>
        </p:nvSpPr>
        <p:spPr>
          <a:xfrm>
            <a:off x="449999" y="1792800"/>
            <a:ext cx="5498363" cy="4155563"/>
          </a:xfrm>
        </p:spPr>
        <p:txBody>
          <a:bodyPr numCol="1" spcCol="288000">
            <a:noAutofit/>
          </a:bodyPr>
          <a:lstStyle>
            <a:lvl1pPr>
              <a:spcBef>
                <a:spcPts val="400"/>
              </a:spcBef>
              <a:defRPr sz="2400">
                <a:solidFill>
                  <a:schemeClr val="tx1"/>
                </a:solidFill>
              </a:defRPr>
            </a:lvl1pPr>
            <a:lvl2pPr>
              <a:spcBef>
                <a:spcPts val="400"/>
              </a:spcBef>
              <a:defRPr sz="2400">
                <a:solidFill>
                  <a:schemeClr val="tx1"/>
                </a:solidFill>
              </a:defRPr>
            </a:lvl2pPr>
            <a:lvl3pPr>
              <a:spcBef>
                <a:spcPts val="400"/>
              </a:spcBef>
              <a:defRPr sz="2400">
                <a:solidFill>
                  <a:schemeClr val="tx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2" name="Title 1">
            <a:extLst>
              <a:ext uri="{FF2B5EF4-FFF2-40B4-BE49-F238E27FC236}">
                <a16:creationId xmlns:a16="http://schemas.microsoft.com/office/drawing/2014/main" id="{88B6D4E6-07B9-1C8D-69DD-712BC77D3CDE}"/>
              </a:ext>
            </a:extLst>
          </p:cNvPr>
          <p:cNvSpPr>
            <a:spLocks noGrp="1"/>
          </p:cNvSpPr>
          <p:nvPr>
            <p:ph type="title"/>
          </p:nvPr>
        </p:nvSpPr>
        <p:spPr>
          <a:xfrm>
            <a:off x="450000" y="701874"/>
            <a:ext cx="5498363" cy="715669"/>
          </a:xfrm>
        </p:spPr>
        <p:txBody>
          <a:bodyPr/>
          <a:lstStyle/>
          <a:p>
            <a:r>
              <a:rPr lang="en-GB"/>
              <a:t>Click to edit Master title style</a:t>
            </a:r>
            <a:endParaRPr lang="en-GB" dirty="0"/>
          </a:p>
        </p:txBody>
      </p:sp>
    </p:spTree>
    <p:extLst>
      <p:ext uri="{BB962C8B-B14F-4D97-AF65-F5344CB8AC3E}">
        <p14:creationId xmlns:p14="http://schemas.microsoft.com/office/powerpoint/2010/main" val="2848823615"/>
      </p:ext>
    </p:extLst>
  </p:cSld>
  <p:clrMapOvr>
    <a:masterClrMapping/>
  </p:clrMapOvr>
  <p:extLst>
    <p:ext uri="{DCECCB84-F9BA-43D5-87BE-67443E8EF086}">
      <p15:sldGuideLst xmlns:p15="http://schemas.microsoft.com/office/powerpoint/2012/main">
        <p15:guide id="8" orient="horz" pos="4320">
          <p15:clr>
            <a:srgbClr val="F26B43"/>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Biographies">
    <p:spTree>
      <p:nvGrpSpPr>
        <p:cNvPr id="1" name=""/>
        <p:cNvGrpSpPr/>
        <p:nvPr/>
      </p:nvGrpSpPr>
      <p:grpSpPr>
        <a:xfrm>
          <a:off x="0" y="0"/>
          <a:ext cx="0" cy="0"/>
          <a:chOff x="0" y="0"/>
          <a:chExt cx="0" cy="0"/>
        </a:xfrm>
      </p:grpSpPr>
      <p:sp>
        <p:nvSpPr>
          <p:cNvPr id="16" name="Name 1">
            <a:extLst>
              <a:ext uri="{FF2B5EF4-FFF2-40B4-BE49-F238E27FC236}">
                <a16:creationId xmlns:a16="http://schemas.microsoft.com/office/drawing/2014/main" id="{41154020-330A-4307-8B18-1E1750724F82}"/>
              </a:ext>
            </a:extLst>
          </p:cNvPr>
          <p:cNvSpPr>
            <a:spLocks noGrp="1"/>
          </p:cNvSpPr>
          <p:nvPr>
            <p:ph type="body" sz="quarter" idx="22" hasCustomPrompt="1"/>
          </p:nvPr>
        </p:nvSpPr>
        <p:spPr>
          <a:xfrm>
            <a:off x="442913" y="1716405"/>
            <a:ext cx="1573660" cy="589072"/>
          </a:xfrm>
        </p:spPr>
        <p:txBody>
          <a:bodyPr wrap="square" anchor="t">
            <a:spAutoFit/>
          </a:bodyPr>
          <a:lstStyle>
            <a:lvl1pPr>
              <a:spcBef>
                <a:spcPts val="0"/>
              </a:spcBef>
              <a:spcAft>
                <a:spcPts val="0"/>
              </a:spcAft>
              <a:defRPr sz="1800" b="1" cap="none" baseline="0">
                <a:solidFill>
                  <a:schemeClr val="tx1"/>
                </a:solidFill>
              </a:defRPr>
            </a:lvl1pPr>
            <a:lvl2pPr marL="0" indent="0">
              <a:spcBef>
                <a:spcPts val="0"/>
              </a:spcBef>
              <a:spcAft>
                <a:spcPts val="0"/>
              </a:spcAft>
              <a:buFont typeface="Barlow" panose="020B0604020202020204" pitchFamily="34" charset="0"/>
              <a:buNone/>
              <a:defRPr sz="1800" b="1" cap="none" baseline="0">
                <a:solidFill>
                  <a:schemeClr val="tx1"/>
                </a:solidFill>
              </a:defRPr>
            </a:lvl2pPr>
          </a:lstStyle>
          <a:p>
            <a:pPr lvl="0"/>
            <a:r>
              <a:rPr lang="en-GB" dirty="0"/>
              <a:t>First name</a:t>
            </a:r>
          </a:p>
          <a:p>
            <a:pPr lvl="1"/>
            <a:r>
              <a:rPr lang="en-GB" dirty="0"/>
              <a:t>Last name</a:t>
            </a:r>
          </a:p>
        </p:txBody>
      </p:sp>
      <p:sp>
        <p:nvSpPr>
          <p:cNvPr id="15" name="Placeholder 1">
            <a:extLst>
              <a:ext uri="{FF2B5EF4-FFF2-40B4-BE49-F238E27FC236}">
                <a16:creationId xmlns:a16="http://schemas.microsoft.com/office/drawing/2014/main" id="{A81DA3D4-EF88-48E1-A722-44D4D0FA10B6}"/>
              </a:ext>
            </a:extLst>
          </p:cNvPr>
          <p:cNvSpPr>
            <a:spLocks noGrp="1"/>
          </p:cNvSpPr>
          <p:nvPr>
            <p:ph type="body" sz="quarter" idx="23" hasCustomPrompt="1"/>
          </p:nvPr>
        </p:nvSpPr>
        <p:spPr>
          <a:xfrm>
            <a:off x="442913" y="4137438"/>
            <a:ext cx="1573660" cy="1615027"/>
          </a:xfrm>
        </p:spPr>
        <p:txBody>
          <a:bodyPr wrap="square" anchor="t">
            <a:noAutofit/>
          </a:bodyPr>
          <a:lstStyle>
            <a:lvl1pPr>
              <a:spcBef>
                <a:spcPts val="0"/>
              </a:spcBef>
              <a:spcAft>
                <a:spcPts val="0"/>
              </a:spcAft>
              <a:defRPr sz="1600">
                <a:solidFill>
                  <a:schemeClr val="tx1"/>
                </a:solidFill>
              </a:defRPr>
            </a:lvl1pPr>
            <a:lvl2pPr marL="0" indent="0">
              <a:spcBef>
                <a:spcPts val="0"/>
              </a:spcBef>
              <a:spcAft>
                <a:spcPts val="0"/>
              </a:spcAft>
              <a:buFont typeface="Barlow" panose="020B0604020202020204" pitchFamily="34" charset="0"/>
              <a:buNone/>
              <a:defRPr>
                <a:solidFill>
                  <a:schemeClr val="bg1"/>
                </a:solidFill>
              </a:defRPr>
            </a:lvl2pPr>
          </a:lstStyle>
          <a:p>
            <a:pPr lvl="0"/>
            <a:r>
              <a:rPr lang="en-GB" dirty="0"/>
              <a:t>Title and brief role description here</a:t>
            </a:r>
          </a:p>
        </p:txBody>
      </p:sp>
      <p:sp>
        <p:nvSpPr>
          <p:cNvPr id="20" name="Name 2">
            <a:extLst>
              <a:ext uri="{FF2B5EF4-FFF2-40B4-BE49-F238E27FC236}">
                <a16:creationId xmlns:a16="http://schemas.microsoft.com/office/drawing/2014/main" id="{71613F17-97E2-4491-9EF3-F01FFDE6E863}"/>
              </a:ext>
            </a:extLst>
          </p:cNvPr>
          <p:cNvSpPr>
            <a:spLocks noGrp="1"/>
          </p:cNvSpPr>
          <p:nvPr>
            <p:ph type="body" sz="quarter" idx="25" hasCustomPrompt="1"/>
          </p:nvPr>
        </p:nvSpPr>
        <p:spPr>
          <a:xfrm>
            <a:off x="2389282" y="1716405"/>
            <a:ext cx="1573660" cy="589072"/>
          </a:xfrm>
        </p:spPr>
        <p:txBody>
          <a:bodyPr wrap="square" anchor="t">
            <a:spAutoFit/>
          </a:bodyPr>
          <a:lstStyle>
            <a:lvl1pPr>
              <a:spcBef>
                <a:spcPts val="0"/>
              </a:spcBef>
              <a:spcAft>
                <a:spcPts val="0"/>
              </a:spcAft>
              <a:defRPr sz="1800" b="1" cap="none" baseline="0">
                <a:solidFill>
                  <a:schemeClr val="tx1"/>
                </a:solidFill>
              </a:defRPr>
            </a:lvl1pPr>
            <a:lvl2pPr marL="0" indent="0">
              <a:spcBef>
                <a:spcPts val="0"/>
              </a:spcBef>
              <a:spcAft>
                <a:spcPts val="0"/>
              </a:spcAft>
              <a:buFont typeface="Barlow" panose="020B0604020202020204" pitchFamily="34" charset="0"/>
              <a:buNone/>
              <a:defRPr sz="1800" b="1" cap="none" baseline="0">
                <a:solidFill>
                  <a:schemeClr val="tx1"/>
                </a:solidFill>
              </a:defRPr>
            </a:lvl2pPr>
          </a:lstStyle>
          <a:p>
            <a:pPr lvl="0"/>
            <a:r>
              <a:rPr lang="en-GB" dirty="0"/>
              <a:t>First name</a:t>
            </a:r>
          </a:p>
          <a:p>
            <a:pPr lvl="1"/>
            <a:r>
              <a:rPr lang="en-GB" dirty="0"/>
              <a:t>Last name</a:t>
            </a:r>
          </a:p>
        </p:txBody>
      </p:sp>
      <p:sp>
        <p:nvSpPr>
          <p:cNvPr id="21" name="Placeholder 2">
            <a:extLst>
              <a:ext uri="{FF2B5EF4-FFF2-40B4-BE49-F238E27FC236}">
                <a16:creationId xmlns:a16="http://schemas.microsoft.com/office/drawing/2014/main" id="{6F22912B-7D36-4077-8BFB-FDA6B7BA0EA9}"/>
              </a:ext>
            </a:extLst>
          </p:cNvPr>
          <p:cNvSpPr>
            <a:spLocks noGrp="1"/>
          </p:cNvSpPr>
          <p:nvPr>
            <p:ph type="body" sz="quarter" idx="26" hasCustomPrompt="1"/>
          </p:nvPr>
        </p:nvSpPr>
        <p:spPr>
          <a:xfrm>
            <a:off x="2389282" y="4137438"/>
            <a:ext cx="1573660" cy="1615027"/>
          </a:xfrm>
        </p:spPr>
        <p:txBody>
          <a:bodyPr wrap="square" anchor="t">
            <a:noAutofit/>
          </a:bodyPr>
          <a:lstStyle>
            <a:lvl1pPr>
              <a:spcBef>
                <a:spcPts val="0"/>
              </a:spcBef>
              <a:spcAft>
                <a:spcPts val="0"/>
              </a:spcAft>
              <a:defRPr sz="1600">
                <a:solidFill>
                  <a:schemeClr val="tx1"/>
                </a:solidFill>
              </a:defRPr>
            </a:lvl1pPr>
            <a:lvl2pPr marL="0" indent="0">
              <a:spcBef>
                <a:spcPts val="0"/>
              </a:spcBef>
              <a:spcAft>
                <a:spcPts val="0"/>
              </a:spcAft>
              <a:buFont typeface="Barlow" panose="020B0604020202020204" pitchFamily="34" charset="0"/>
              <a:buNone/>
              <a:defRPr>
                <a:solidFill>
                  <a:schemeClr val="bg1"/>
                </a:solidFill>
              </a:defRPr>
            </a:lvl2pPr>
          </a:lstStyle>
          <a:p>
            <a:pPr lvl="0"/>
            <a:r>
              <a:rPr lang="en-GB" dirty="0"/>
              <a:t>Title and brief role description here</a:t>
            </a:r>
          </a:p>
        </p:txBody>
      </p:sp>
      <p:sp>
        <p:nvSpPr>
          <p:cNvPr id="24" name="Name 3">
            <a:extLst>
              <a:ext uri="{FF2B5EF4-FFF2-40B4-BE49-F238E27FC236}">
                <a16:creationId xmlns:a16="http://schemas.microsoft.com/office/drawing/2014/main" id="{4ACD92D7-D8E5-4F1B-8FF3-A92BC817BD5B}"/>
              </a:ext>
            </a:extLst>
          </p:cNvPr>
          <p:cNvSpPr>
            <a:spLocks noGrp="1"/>
          </p:cNvSpPr>
          <p:nvPr>
            <p:ph type="body" sz="quarter" idx="28" hasCustomPrompt="1"/>
          </p:nvPr>
        </p:nvSpPr>
        <p:spPr>
          <a:xfrm>
            <a:off x="4335651" y="1716405"/>
            <a:ext cx="1573660" cy="589072"/>
          </a:xfrm>
        </p:spPr>
        <p:txBody>
          <a:bodyPr wrap="square" anchor="t">
            <a:spAutoFit/>
          </a:bodyPr>
          <a:lstStyle>
            <a:lvl1pPr>
              <a:spcBef>
                <a:spcPts val="0"/>
              </a:spcBef>
              <a:spcAft>
                <a:spcPts val="0"/>
              </a:spcAft>
              <a:defRPr sz="1800" b="1" cap="none" baseline="0">
                <a:solidFill>
                  <a:schemeClr val="tx1"/>
                </a:solidFill>
              </a:defRPr>
            </a:lvl1pPr>
            <a:lvl2pPr marL="0" indent="0">
              <a:spcBef>
                <a:spcPts val="0"/>
              </a:spcBef>
              <a:spcAft>
                <a:spcPts val="0"/>
              </a:spcAft>
              <a:buFont typeface="Barlow" panose="020B0604020202020204" pitchFamily="34" charset="0"/>
              <a:buNone/>
              <a:defRPr sz="1800" b="1" cap="none" baseline="0">
                <a:solidFill>
                  <a:schemeClr val="tx1"/>
                </a:solidFill>
              </a:defRPr>
            </a:lvl2pPr>
          </a:lstStyle>
          <a:p>
            <a:pPr lvl="0"/>
            <a:r>
              <a:rPr lang="en-GB" dirty="0"/>
              <a:t>First name</a:t>
            </a:r>
          </a:p>
          <a:p>
            <a:pPr lvl="1"/>
            <a:r>
              <a:rPr lang="en-GB" dirty="0"/>
              <a:t>Last name</a:t>
            </a:r>
          </a:p>
        </p:txBody>
      </p:sp>
      <p:sp>
        <p:nvSpPr>
          <p:cNvPr id="25" name="Placeholder 3">
            <a:extLst>
              <a:ext uri="{FF2B5EF4-FFF2-40B4-BE49-F238E27FC236}">
                <a16:creationId xmlns:a16="http://schemas.microsoft.com/office/drawing/2014/main" id="{459EAA34-4CBD-4836-8FB9-E4972A4D4702}"/>
              </a:ext>
            </a:extLst>
          </p:cNvPr>
          <p:cNvSpPr>
            <a:spLocks noGrp="1"/>
          </p:cNvSpPr>
          <p:nvPr>
            <p:ph type="body" sz="quarter" idx="29" hasCustomPrompt="1"/>
          </p:nvPr>
        </p:nvSpPr>
        <p:spPr>
          <a:xfrm>
            <a:off x="4324491" y="4137438"/>
            <a:ext cx="1573660" cy="1615027"/>
          </a:xfrm>
        </p:spPr>
        <p:txBody>
          <a:bodyPr wrap="square" anchor="t">
            <a:noAutofit/>
          </a:bodyPr>
          <a:lstStyle>
            <a:lvl1pPr>
              <a:spcBef>
                <a:spcPts val="0"/>
              </a:spcBef>
              <a:spcAft>
                <a:spcPts val="0"/>
              </a:spcAft>
              <a:defRPr sz="1600">
                <a:solidFill>
                  <a:schemeClr val="tx1"/>
                </a:solidFill>
              </a:defRPr>
            </a:lvl1pPr>
            <a:lvl2pPr marL="0" indent="0">
              <a:spcBef>
                <a:spcPts val="0"/>
              </a:spcBef>
              <a:spcAft>
                <a:spcPts val="0"/>
              </a:spcAft>
              <a:buFont typeface="Barlow" panose="020B0604020202020204" pitchFamily="34" charset="0"/>
              <a:buNone/>
              <a:defRPr>
                <a:solidFill>
                  <a:schemeClr val="bg1"/>
                </a:solidFill>
              </a:defRPr>
            </a:lvl2pPr>
          </a:lstStyle>
          <a:p>
            <a:pPr lvl="0"/>
            <a:r>
              <a:rPr lang="en-GB" dirty="0"/>
              <a:t>Title and brief role description here</a:t>
            </a:r>
          </a:p>
        </p:txBody>
      </p:sp>
      <p:sp>
        <p:nvSpPr>
          <p:cNvPr id="27" name="Name 4">
            <a:extLst>
              <a:ext uri="{FF2B5EF4-FFF2-40B4-BE49-F238E27FC236}">
                <a16:creationId xmlns:a16="http://schemas.microsoft.com/office/drawing/2014/main" id="{95119930-DF3D-4F95-9821-DD803BEC06B8}"/>
              </a:ext>
            </a:extLst>
          </p:cNvPr>
          <p:cNvSpPr>
            <a:spLocks noGrp="1"/>
          </p:cNvSpPr>
          <p:nvPr>
            <p:ph type="body" sz="quarter" idx="31" hasCustomPrompt="1"/>
          </p:nvPr>
        </p:nvSpPr>
        <p:spPr>
          <a:xfrm>
            <a:off x="6282020" y="1728407"/>
            <a:ext cx="1573660" cy="589072"/>
          </a:xfrm>
        </p:spPr>
        <p:txBody>
          <a:bodyPr wrap="square" anchor="t">
            <a:spAutoFit/>
          </a:bodyPr>
          <a:lstStyle>
            <a:lvl1pPr>
              <a:spcBef>
                <a:spcPts val="0"/>
              </a:spcBef>
              <a:spcAft>
                <a:spcPts val="0"/>
              </a:spcAft>
              <a:defRPr sz="1800" b="1" cap="none" baseline="0">
                <a:solidFill>
                  <a:schemeClr val="tx1"/>
                </a:solidFill>
              </a:defRPr>
            </a:lvl1pPr>
            <a:lvl2pPr marL="0" indent="0">
              <a:spcBef>
                <a:spcPts val="0"/>
              </a:spcBef>
              <a:spcAft>
                <a:spcPts val="0"/>
              </a:spcAft>
              <a:buFont typeface="Barlow" panose="020B0604020202020204" pitchFamily="34" charset="0"/>
              <a:buNone/>
              <a:defRPr sz="1800" b="1" cap="none" baseline="0">
                <a:solidFill>
                  <a:schemeClr val="tx1"/>
                </a:solidFill>
              </a:defRPr>
            </a:lvl2pPr>
          </a:lstStyle>
          <a:p>
            <a:pPr lvl="0"/>
            <a:r>
              <a:rPr lang="en-GB" dirty="0"/>
              <a:t>First name</a:t>
            </a:r>
          </a:p>
          <a:p>
            <a:pPr lvl="1"/>
            <a:r>
              <a:rPr lang="en-GB" dirty="0"/>
              <a:t>Last name</a:t>
            </a:r>
          </a:p>
        </p:txBody>
      </p:sp>
      <p:sp>
        <p:nvSpPr>
          <p:cNvPr id="28" name="Placeholder 4">
            <a:extLst>
              <a:ext uri="{FF2B5EF4-FFF2-40B4-BE49-F238E27FC236}">
                <a16:creationId xmlns:a16="http://schemas.microsoft.com/office/drawing/2014/main" id="{F1EC47F3-3364-4097-9549-A48AAC2F5219}"/>
              </a:ext>
            </a:extLst>
          </p:cNvPr>
          <p:cNvSpPr>
            <a:spLocks noGrp="1"/>
          </p:cNvSpPr>
          <p:nvPr>
            <p:ph type="body" sz="quarter" idx="32" hasCustomPrompt="1"/>
          </p:nvPr>
        </p:nvSpPr>
        <p:spPr>
          <a:xfrm>
            <a:off x="6258930" y="4149440"/>
            <a:ext cx="1573660" cy="1615027"/>
          </a:xfrm>
        </p:spPr>
        <p:txBody>
          <a:bodyPr wrap="square" anchor="t">
            <a:noAutofit/>
          </a:bodyPr>
          <a:lstStyle>
            <a:lvl1pPr>
              <a:spcBef>
                <a:spcPts val="0"/>
              </a:spcBef>
              <a:spcAft>
                <a:spcPts val="0"/>
              </a:spcAft>
              <a:defRPr sz="1600">
                <a:solidFill>
                  <a:schemeClr val="tx1"/>
                </a:solidFill>
              </a:defRPr>
            </a:lvl1pPr>
            <a:lvl2pPr marL="0" indent="0">
              <a:spcBef>
                <a:spcPts val="0"/>
              </a:spcBef>
              <a:spcAft>
                <a:spcPts val="0"/>
              </a:spcAft>
              <a:buFont typeface="Barlow" panose="020B0604020202020204" pitchFamily="34" charset="0"/>
              <a:buNone/>
              <a:defRPr>
                <a:solidFill>
                  <a:schemeClr val="bg1"/>
                </a:solidFill>
              </a:defRPr>
            </a:lvl2pPr>
          </a:lstStyle>
          <a:p>
            <a:pPr lvl="0"/>
            <a:r>
              <a:rPr lang="en-GB" dirty="0"/>
              <a:t>Title and brief role description here</a:t>
            </a:r>
          </a:p>
        </p:txBody>
      </p:sp>
      <p:sp>
        <p:nvSpPr>
          <p:cNvPr id="30" name="Name 5">
            <a:extLst>
              <a:ext uri="{FF2B5EF4-FFF2-40B4-BE49-F238E27FC236}">
                <a16:creationId xmlns:a16="http://schemas.microsoft.com/office/drawing/2014/main" id="{8BC3BB59-8297-4139-8EEB-7AA6A362059C}"/>
              </a:ext>
            </a:extLst>
          </p:cNvPr>
          <p:cNvSpPr>
            <a:spLocks noGrp="1"/>
          </p:cNvSpPr>
          <p:nvPr>
            <p:ph type="body" sz="quarter" idx="34" hasCustomPrompt="1"/>
          </p:nvPr>
        </p:nvSpPr>
        <p:spPr>
          <a:xfrm>
            <a:off x="8228389" y="1728407"/>
            <a:ext cx="1573660" cy="589072"/>
          </a:xfrm>
        </p:spPr>
        <p:txBody>
          <a:bodyPr wrap="square" anchor="t">
            <a:spAutoFit/>
          </a:bodyPr>
          <a:lstStyle>
            <a:lvl1pPr>
              <a:spcBef>
                <a:spcPts val="0"/>
              </a:spcBef>
              <a:spcAft>
                <a:spcPts val="0"/>
              </a:spcAft>
              <a:defRPr sz="1800" b="1" cap="none" baseline="0">
                <a:solidFill>
                  <a:schemeClr val="tx1"/>
                </a:solidFill>
              </a:defRPr>
            </a:lvl1pPr>
            <a:lvl2pPr marL="0" indent="0">
              <a:spcBef>
                <a:spcPts val="0"/>
              </a:spcBef>
              <a:spcAft>
                <a:spcPts val="0"/>
              </a:spcAft>
              <a:buFont typeface="Barlow" panose="020B0604020202020204" pitchFamily="34" charset="0"/>
              <a:buNone/>
              <a:defRPr sz="1800" b="1" cap="none" baseline="0">
                <a:solidFill>
                  <a:schemeClr val="tx1"/>
                </a:solidFill>
              </a:defRPr>
            </a:lvl2pPr>
          </a:lstStyle>
          <a:p>
            <a:pPr lvl="0"/>
            <a:r>
              <a:rPr lang="en-GB" dirty="0"/>
              <a:t>First name</a:t>
            </a:r>
          </a:p>
          <a:p>
            <a:pPr lvl="1"/>
            <a:r>
              <a:rPr lang="en-GB" dirty="0"/>
              <a:t>Last name</a:t>
            </a:r>
          </a:p>
        </p:txBody>
      </p:sp>
      <p:sp>
        <p:nvSpPr>
          <p:cNvPr id="31" name="Placeholder 5">
            <a:extLst>
              <a:ext uri="{FF2B5EF4-FFF2-40B4-BE49-F238E27FC236}">
                <a16:creationId xmlns:a16="http://schemas.microsoft.com/office/drawing/2014/main" id="{3539E75B-AA24-4E49-B21A-8AAB8E62C410}"/>
              </a:ext>
            </a:extLst>
          </p:cNvPr>
          <p:cNvSpPr>
            <a:spLocks noGrp="1"/>
          </p:cNvSpPr>
          <p:nvPr>
            <p:ph type="body" sz="quarter" idx="35" hasCustomPrompt="1"/>
          </p:nvPr>
        </p:nvSpPr>
        <p:spPr>
          <a:xfrm>
            <a:off x="8193369" y="4149440"/>
            <a:ext cx="1573660" cy="1615027"/>
          </a:xfrm>
        </p:spPr>
        <p:txBody>
          <a:bodyPr wrap="square" anchor="t">
            <a:noAutofit/>
          </a:bodyPr>
          <a:lstStyle>
            <a:lvl1pPr>
              <a:spcBef>
                <a:spcPts val="0"/>
              </a:spcBef>
              <a:spcAft>
                <a:spcPts val="0"/>
              </a:spcAft>
              <a:defRPr sz="1600">
                <a:solidFill>
                  <a:schemeClr val="tx1"/>
                </a:solidFill>
              </a:defRPr>
            </a:lvl1pPr>
            <a:lvl2pPr marL="0" indent="0">
              <a:spcBef>
                <a:spcPts val="0"/>
              </a:spcBef>
              <a:spcAft>
                <a:spcPts val="0"/>
              </a:spcAft>
              <a:buFont typeface="Barlow" panose="020B0604020202020204" pitchFamily="34" charset="0"/>
              <a:buNone/>
              <a:defRPr>
                <a:solidFill>
                  <a:schemeClr val="bg1"/>
                </a:solidFill>
              </a:defRPr>
            </a:lvl2pPr>
          </a:lstStyle>
          <a:p>
            <a:pPr lvl="0"/>
            <a:r>
              <a:rPr lang="en-GB" dirty="0"/>
              <a:t>Title and brief role description here</a:t>
            </a:r>
          </a:p>
        </p:txBody>
      </p:sp>
      <p:sp>
        <p:nvSpPr>
          <p:cNvPr id="33" name="Name 6">
            <a:extLst>
              <a:ext uri="{FF2B5EF4-FFF2-40B4-BE49-F238E27FC236}">
                <a16:creationId xmlns:a16="http://schemas.microsoft.com/office/drawing/2014/main" id="{3F21806D-0731-464D-A660-3F50C5CAF670}"/>
              </a:ext>
            </a:extLst>
          </p:cNvPr>
          <p:cNvSpPr>
            <a:spLocks noGrp="1"/>
          </p:cNvSpPr>
          <p:nvPr>
            <p:ph type="body" sz="quarter" idx="37" hasCustomPrompt="1"/>
          </p:nvPr>
        </p:nvSpPr>
        <p:spPr>
          <a:xfrm>
            <a:off x="10174757" y="1714892"/>
            <a:ext cx="1573660" cy="589072"/>
          </a:xfrm>
        </p:spPr>
        <p:txBody>
          <a:bodyPr wrap="square" anchor="t">
            <a:spAutoFit/>
          </a:bodyPr>
          <a:lstStyle>
            <a:lvl1pPr>
              <a:spcBef>
                <a:spcPts val="0"/>
              </a:spcBef>
              <a:spcAft>
                <a:spcPts val="0"/>
              </a:spcAft>
              <a:defRPr sz="1800" b="1" cap="none" baseline="0">
                <a:solidFill>
                  <a:schemeClr val="tx1"/>
                </a:solidFill>
              </a:defRPr>
            </a:lvl1pPr>
            <a:lvl2pPr marL="0" indent="0">
              <a:spcBef>
                <a:spcPts val="0"/>
              </a:spcBef>
              <a:spcAft>
                <a:spcPts val="0"/>
              </a:spcAft>
              <a:buFont typeface="Barlow" panose="020B0604020202020204" pitchFamily="34" charset="0"/>
              <a:buNone/>
              <a:defRPr sz="1800" b="1" cap="none" baseline="0">
                <a:solidFill>
                  <a:schemeClr val="tx1"/>
                </a:solidFill>
              </a:defRPr>
            </a:lvl2pPr>
          </a:lstStyle>
          <a:p>
            <a:pPr lvl="0"/>
            <a:r>
              <a:rPr lang="en-GB" dirty="0"/>
              <a:t>First name</a:t>
            </a:r>
          </a:p>
          <a:p>
            <a:pPr lvl="1"/>
            <a:r>
              <a:rPr lang="en-GB" dirty="0"/>
              <a:t>Last name</a:t>
            </a:r>
          </a:p>
        </p:txBody>
      </p:sp>
      <p:sp>
        <p:nvSpPr>
          <p:cNvPr id="34" name="Placeholder 6">
            <a:extLst>
              <a:ext uri="{FF2B5EF4-FFF2-40B4-BE49-F238E27FC236}">
                <a16:creationId xmlns:a16="http://schemas.microsoft.com/office/drawing/2014/main" id="{E534BACD-3BA5-4149-ABE3-6C66E16EC23C}"/>
              </a:ext>
            </a:extLst>
          </p:cNvPr>
          <p:cNvSpPr>
            <a:spLocks noGrp="1"/>
          </p:cNvSpPr>
          <p:nvPr>
            <p:ph type="body" sz="quarter" idx="38" hasCustomPrompt="1"/>
          </p:nvPr>
        </p:nvSpPr>
        <p:spPr>
          <a:xfrm>
            <a:off x="10127809" y="4135925"/>
            <a:ext cx="1573660" cy="1615027"/>
          </a:xfrm>
        </p:spPr>
        <p:txBody>
          <a:bodyPr wrap="square" anchor="t">
            <a:noAutofit/>
          </a:bodyPr>
          <a:lstStyle>
            <a:lvl1pPr>
              <a:spcBef>
                <a:spcPts val="0"/>
              </a:spcBef>
              <a:spcAft>
                <a:spcPts val="0"/>
              </a:spcAft>
              <a:defRPr sz="1600">
                <a:solidFill>
                  <a:schemeClr val="tx1"/>
                </a:solidFill>
              </a:defRPr>
            </a:lvl1pPr>
            <a:lvl2pPr marL="0" indent="0">
              <a:spcBef>
                <a:spcPts val="0"/>
              </a:spcBef>
              <a:spcAft>
                <a:spcPts val="0"/>
              </a:spcAft>
              <a:buFont typeface="Barlow" panose="020B0604020202020204" pitchFamily="34" charset="0"/>
              <a:buNone/>
              <a:defRPr>
                <a:solidFill>
                  <a:schemeClr val="bg1"/>
                </a:solidFill>
              </a:defRPr>
            </a:lvl2pPr>
          </a:lstStyle>
          <a:p>
            <a:pPr lvl="0"/>
            <a:r>
              <a:rPr lang="en-GB" dirty="0"/>
              <a:t>Title and brief role description here</a:t>
            </a:r>
          </a:p>
        </p:txBody>
      </p:sp>
      <p:sp>
        <p:nvSpPr>
          <p:cNvPr id="2" name="Title 1">
            <a:extLst>
              <a:ext uri="{FF2B5EF4-FFF2-40B4-BE49-F238E27FC236}">
                <a16:creationId xmlns:a16="http://schemas.microsoft.com/office/drawing/2014/main" id="{24ADF9F4-0984-90BB-D24E-468E60FF06E5}"/>
              </a:ext>
            </a:extLst>
          </p:cNvPr>
          <p:cNvSpPr>
            <a:spLocks noGrp="1"/>
          </p:cNvSpPr>
          <p:nvPr>
            <p:ph type="title" hasCustomPrompt="1"/>
          </p:nvPr>
        </p:nvSpPr>
        <p:spPr/>
        <p:txBody>
          <a:bodyPr/>
          <a:lstStyle>
            <a:lvl1pPr>
              <a:defRPr/>
            </a:lvl1pPr>
          </a:lstStyle>
          <a:p>
            <a:r>
              <a:rPr lang="en-US" dirty="0"/>
              <a:t>Biographies / Team Slide</a:t>
            </a:r>
            <a:endParaRPr lang="en-GB" dirty="0"/>
          </a:p>
        </p:txBody>
      </p:sp>
      <p:sp>
        <p:nvSpPr>
          <p:cNvPr id="3" name="Picture Placeholder 2">
            <a:extLst>
              <a:ext uri="{FF2B5EF4-FFF2-40B4-BE49-F238E27FC236}">
                <a16:creationId xmlns:a16="http://schemas.microsoft.com/office/drawing/2014/main" id="{63AACEFD-B915-0A46-F0D5-18898F9C42EA}"/>
              </a:ext>
              <a:ext uri="{C183D7F6-B498-43B3-948B-1728B52AA6E4}">
                <adec:decorative xmlns:adec="http://schemas.microsoft.com/office/drawing/2017/decorative" val="0"/>
              </a:ext>
            </a:extLst>
          </p:cNvPr>
          <p:cNvSpPr>
            <a:spLocks noGrp="1"/>
          </p:cNvSpPr>
          <p:nvPr>
            <p:ph type="pic" sz="quarter" idx="19"/>
          </p:nvPr>
        </p:nvSpPr>
        <p:spPr>
          <a:xfrm>
            <a:off x="442913" y="2425452"/>
            <a:ext cx="1573660" cy="1573200"/>
          </a:xfrm>
          <a:custGeom>
            <a:avLst/>
            <a:gdLst>
              <a:gd name="connsiteX0" fmla="*/ 0 w 1573660"/>
              <a:gd name="connsiteY0" fmla="*/ 0 h 1573200"/>
              <a:gd name="connsiteX1" fmla="*/ 1573660 w 1573660"/>
              <a:gd name="connsiteY1" fmla="*/ 0 h 1573200"/>
              <a:gd name="connsiteX2" fmla="*/ 1573660 w 1573660"/>
              <a:gd name="connsiteY2" fmla="*/ 1349792 h 1573200"/>
              <a:gd name="connsiteX3" fmla="*/ 1350252 w 1573660"/>
              <a:gd name="connsiteY3" fmla="*/ 1573200 h 1573200"/>
              <a:gd name="connsiteX4" fmla="*/ 0 w 1573660"/>
              <a:gd name="connsiteY4" fmla="*/ 1573200 h 15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660" h="1573200">
                <a:moveTo>
                  <a:pt x="0" y="0"/>
                </a:moveTo>
                <a:lnTo>
                  <a:pt x="1573660" y="0"/>
                </a:lnTo>
                <a:lnTo>
                  <a:pt x="1573660" y="1349792"/>
                </a:lnTo>
                <a:lnTo>
                  <a:pt x="1350252" y="1573200"/>
                </a:lnTo>
                <a:lnTo>
                  <a:pt x="0" y="1573200"/>
                </a:lnTo>
                <a:close/>
              </a:path>
            </a:pathLst>
          </a:custGeom>
          <a:pattFill prst="dkUpDiag">
            <a:fgClr>
              <a:schemeClr val="bg1">
                <a:lumMod val="85000"/>
              </a:schemeClr>
            </a:fgClr>
            <a:bgClr>
              <a:schemeClr val="bg1"/>
            </a:bgClr>
          </a:pattFill>
        </p:spPr>
        <p:txBody>
          <a:bodyPr vert="horz" wrap="square" lIns="0" tIns="0" rIns="0" bIns="0" rtlCol="0" anchor="b">
            <a:noAutofit/>
          </a:bodyPr>
          <a:lstStyle>
            <a:lvl1pPr>
              <a:defRPr lang="en-GB" sz="1200" dirty="0"/>
            </a:lvl1pPr>
          </a:lstStyle>
          <a:p>
            <a:pPr lvl="0" algn="ctr"/>
            <a:r>
              <a:rPr lang="en-GB"/>
              <a:t>Click icon to add picture</a:t>
            </a:r>
            <a:endParaRPr lang="en-GB" dirty="0"/>
          </a:p>
        </p:txBody>
      </p:sp>
      <p:sp>
        <p:nvSpPr>
          <p:cNvPr id="4" name="Picture Placeholder 3">
            <a:extLst>
              <a:ext uri="{FF2B5EF4-FFF2-40B4-BE49-F238E27FC236}">
                <a16:creationId xmlns:a16="http://schemas.microsoft.com/office/drawing/2014/main" id="{40929D50-022D-171B-E0D9-189219148AF4}"/>
              </a:ext>
              <a:ext uri="{C183D7F6-B498-43B3-948B-1728B52AA6E4}">
                <adec:decorative xmlns:adec="http://schemas.microsoft.com/office/drawing/2017/decorative" val="0"/>
              </a:ext>
            </a:extLst>
          </p:cNvPr>
          <p:cNvSpPr>
            <a:spLocks noGrp="1"/>
          </p:cNvSpPr>
          <p:nvPr>
            <p:ph type="pic" sz="quarter" idx="39"/>
          </p:nvPr>
        </p:nvSpPr>
        <p:spPr>
          <a:xfrm>
            <a:off x="2389282" y="2435462"/>
            <a:ext cx="1573660" cy="1573200"/>
          </a:xfrm>
          <a:custGeom>
            <a:avLst/>
            <a:gdLst>
              <a:gd name="connsiteX0" fmla="*/ 0 w 1573660"/>
              <a:gd name="connsiteY0" fmla="*/ 0 h 1573200"/>
              <a:gd name="connsiteX1" fmla="*/ 1573660 w 1573660"/>
              <a:gd name="connsiteY1" fmla="*/ 0 h 1573200"/>
              <a:gd name="connsiteX2" fmla="*/ 1573660 w 1573660"/>
              <a:gd name="connsiteY2" fmla="*/ 1349792 h 1573200"/>
              <a:gd name="connsiteX3" fmla="*/ 1350252 w 1573660"/>
              <a:gd name="connsiteY3" fmla="*/ 1573200 h 1573200"/>
              <a:gd name="connsiteX4" fmla="*/ 0 w 1573660"/>
              <a:gd name="connsiteY4" fmla="*/ 1573200 h 15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660" h="1573200">
                <a:moveTo>
                  <a:pt x="0" y="0"/>
                </a:moveTo>
                <a:lnTo>
                  <a:pt x="1573660" y="0"/>
                </a:lnTo>
                <a:lnTo>
                  <a:pt x="1573660" y="1349792"/>
                </a:lnTo>
                <a:lnTo>
                  <a:pt x="1350252" y="1573200"/>
                </a:lnTo>
                <a:lnTo>
                  <a:pt x="0" y="1573200"/>
                </a:lnTo>
                <a:close/>
              </a:path>
            </a:pathLst>
          </a:custGeom>
          <a:pattFill prst="dkUpDiag">
            <a:fgClr>
              <a:schemeClr val="bg1">
                <a:lumMod val="85000"/>
              </a:schemeClr>
            </a:fgClr>
            <a:bgClr>
              <a:schemeClr val="bg1"/>
            </a:bgClr>
          </a:pattFill>
        </p:spPr>
        <p:txBody>
          <a:bodyPr vert="horz" wrap="square" lIns="0" tIns="0" rIns="0" bIns="0" rtlCol="0" anchor="b">
            <a:noAutofit/>
          </a:bodyPr>
          <a:lstStyle>
            <a:lvl1pPr>
              <a:defRPr lang="en-GB" sz="1200" dirty="0"/>
            </a:lvl1pPr>
          </a:lstStyle>
          <a:p>
            <a:pPr lvl="0" algn="ctr"/>
            <a:r>
              <a:rPr lang="en-GB"/>
              <a:t>Click icon to add picture</a:t>
            </a:r>
            <a:endParaRPr lang="en-GB" dirty="0"/>
          </a:p>
        </p:txBody>
      </p:sp>
      <p:sp>
        <p:nvSpPr>
          <p:cNvPr id="5" name="Picture Placeholder 4">
            <a:extLst>
              <a:ext uri="{FF2B5EF4-FFF2-40B4-BE49-F238E27FC236}">
                <a16:creationId xmlns:a16="http://schemas.microsoft.com/office/drawing/2014/main" id="{55252DD7-7237-AE6F-A768-127C2A883C8D}"/>
              </a:ext>
              <a:ext uri="{C183D7F6-B498-43B3-948B-1728B52AA6E4}">
                <adec:decorative xmlns:adec="http://schemas.microsoft.com/office/drawing/2017/decorative" val="0"/>
              </a:ext>
            </a:extLst>
          </p:cNvPr>
          <p:cNvSpPr>
            <a:spLocks noGrp="1"/>
          </p:cNvSpPr>
          <p:nvPr>
            <p:ph type="pic" sz="quarter" idx="40"/>
          </p:nvPr>
        </p:nvSpPr>
        <p:spPr>
          <a:xfrm>
            <a:off x="4324491" y="2435462"/>
            <a:ext cx="1573660" cy="1573200"/>
          </a:xfrm>
          <a:custGeom>
            <a:avLst/>
            <a:gdLst>
              <a:gd name="connsiteX0" fmla="*/ 0 w 1573660"/>
              <a:gd name="connsiteY0" fmla="*/ 0 h 1573200"/>
              <a:gd name="connsiteX1" fmla="*/ 1573660 w 1573660"/>
              <a:gd name="connsiteY1" fmla="*/ 0 h 1573200"/>
              <a:gd name="connsiteX2" fmla="*/ 1573660 w 1573660"/>
              <a:gd name="connsiteY2" fmla="*/ 1349792 h 1573200"/>
              <a:gd name="connsiteX3" fmla="*/ 1350252 w 1573660"/>
              <a:gd name="connsiteY3" fmla="*/ 1573200 h 1573200"/>
              <a:gd name="connsiteX4" fmla="*/ 0 w 1573660"/>
              <a:gd name="connsiteY4" fmla="*/ 1573200 h 15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660" h="1573200">
                <a:moveTo>
                  <a:pt x="0" y="0"/>
                </a:moveTo>
                <a:lnTo>
                  <a:pt x="1573660" y="0"/>
                </a:lnTo>
                <a:lnTo>
                  <a:pt x="1573660" y="1349792"/>
                </a:lnTo>
                <a:lnTo>
                  <a:pt x="1350252" y="1573200"/>
                </a:lnTo>
                <a:lnTo>
                  <a:pt x="0" y="1573200"/>
                </a:lnTo>
                <a:close/>
              </a:path>
            </a:pathLst>
          </a:custGeom>
          <a:pattFill prst="dkUpDiag">
            <a:fgClr>
              <a:schemeClr val="bg1">
                <a:lumMod val="85000"/>
              </a:schemeClr>
            </a:fgClr>
            <a:bgClr>
              <a:schemeClr val="bg1"/>
            </a:bgClr>
          </a:pattFill>
        </p:spPr>
        <p:txBody>
          <a:bodyPr vert="horz" wrap="square" lIns="0" tIns="0" rIns="0" bIns="0" rtlCol="0" anchor="b">
            <a:noAutofit/>
          </a:bodyPr>
          <a:lstStyle>
            <a:lvl1pPr>
              <a:defRPr lang="en-GB" sz="1200" dirty="0"/>
            </a:lvl1pPr>
          </a:lstStyle>
          <a:p>
            <a:pPr lvl="0" algn="ctr"/>
            <a:r>
              <a:rPr lang="en-GB"/>
              <a:t>Click icon to add picture</a:t>
            </a:r>
            <a:endParaRPr lang="en-GB" dirty="0"/>
          </a:p>
        </p:txBody>
      </p:sp>
      <p:sp>
        <p:nvSpPr>
          <p:cNvPr id="6" name="Picture Placeholder 5">
            <a:extLst>
              <a:ext uri="{FF2B5EF4-FFF2-40B4-BE49-F238E27FC236}">
                <a16:creationId xmlns:a16="http://schemas.microsoft.com/office/drawing/2014/main" id="{254F9465-CEA1-9BEA-65BC-07DE517E4AC6}"/>
              </a:ext>
              <a:ext uri="{C183D7F6-B498-43B3-948B-1728B52AA6E4}">
                <adec:decorative xmlns:adec="http://schemas.microsoft.com/office/drawing/2017/decorative" val="0"/>
              </a:ext>
            </a:extLst>
          </p:cNvPr>
          <p:cNvSpPr>
            <a:spLocks noGrp="1"/>
          </p:cNvSpPr>
          <p:nvPr>
            <p:ph type="pic" sz="quarter" idx="41"/>
          </p:nvPr>
        </p:nvSpPr>
        <p:spPr>
          <a:xfrm>
            <a:off x="6258930" y="2435462"/>
            <a:ext cx="1573660" cy="1573200"/>
          </a:xfrm>
          <a:custGeom>
            <a:avLst/>
            <a:gdLst>
              <a:gd name="connsiteX0" fmla="*/ 0 w 1573660"/>
              <a:gd name="connsiteY0" fmla="*/ 0 h 1573200"/>
              <a:gd name="connsiteX1" fmla="*/ 1573660 w 1573660"/>
              <a:gd name="connsiteY1" fmla="*/ 0 h 1573200"/>
              <a:gd name="connsiteX2" fmla="*/ 1573660 w 1573660"/>
              <a:gd name="connsiteY2" fmla="*/ 1349792 h 1573200"/>
              <a:gd name="connsiteX3" fmla="*/ 1350252 w 1573660"/>
              <a:gd name="connsiteY3" fmla="*/ 1573200 h 1573200"/>
              <a:gd name="connsiteX4" fmla="*/ 0 w 1573660"/>
              <a:gd name="connsiteY4" fmla="*/ 1573200 h 15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660" h="1573200">
                <a:moveTo>
                  <a:pt x="0" y="0"/>
                </a:moveTo>
                <a:lnTo>
                  <a:pt x="1573660" y="0"/>
                </a:lnTo>
                <a:lnTo>
                  <a:pt x="1573660" y="1349792"/>
                </a:lnTo>
                <a:lnTo>
                  <a:pt x="1350252" y="1573200"/>
                </a:lnTo>
                <a:lnTo>
                  <a:pt x="0" y="1573200"/>
                </a:lnTo>
                <a:close/>
              </a:path>
            </a:pathLst>
          </a:custGeom>
          <a:pattFill prst="dkUpDiag">
            <a:fgClr>
              <a:schemeClr val="bg1">
                <a:lumMod val="85000"/>
              </a:schemeClr>
            </a:fgClr>
            <a:bgClr>
              <a:schemeClr val="bg1"/>
            </a:bgClr>
          </a:pattFill>
        </p:spPr>
        <p:txBody>
          <a:bodyPr vert="horz" wrap="square" lIns="0" tIns="0" rIns="0" bIns="0" rtlCol="0" anchor="b">
            <a:noAutofit/>
          </a:bodyPr>
          <a:lstStyle>
            <a:lvl1pPr>
              <a:defRPr lang="en-GB" sz="1200" dirty="0"/>
            </a:lvl1pPr>
          </a:lstStyle>
          <a:p>
            <a:pPr lvl="0" algn="ctr"/>
            <a:r>
              <a:rPr lang="en-GB"/>
              <a:t>Click icon to add picture</a:t>
            </a:r>
            <a:endParaRPr lang="en-GB" dirty="0"/>
          </a:p>
        </p:txBody>
      </p:sp>
      <p:sp>
        <p:nvSpPr>
          <p:cNvPr id="7" name="Picture Placeholder 6">
            <a:extLst>
              <a:ext uri="{FF2B5EF4-FFF2-40B4-BE49-F238E27FC236}">
                <a16:creationId xmlns:a16="http://schemas.microsoft.com/office/drawing/2014/main" id="{BC1BCF32-98B4-EADC-44D5-5CEA9370945E}"/>
              </a:ext>
              <a:ext uri="{C183D7F6-B498-43B3-948B-1728B52AA6E4}">
                <adec:decorative xmlns:adec="http://schemas.microsoft.com/office/drawing/2017/decorative" val="0"/>
              </a:ext>
            </a:extLst>
          </p:cNvPr>
          <p:cNvSpPr>
            <a:spLocks noGrp="1"/>
          </p:cNvSpPr>
          <p:nvPr>
            <p:ph type="pic" sz="quarter" idx="42"/>
          </p:nvPr>
        </p:nvSpPr>
        <p:spPr>
          <a:xfrm>
            <a:off x="8193369" y="2435462"/>
            <a:ext cx="1573660" cy="1573200"/>
          </a:xfrm>
          <a:custGeom>
            <a:avLst/>
            <a:gdLst>
              <a:gd name="connsiteX0" fmla="*/ 0 w 1573660"/>
              <a:gd name="connsiteY0" fmla="*/ 0 h 1573200"/>
              <a:gd name="connsiteX1" fmla="*/ 1573660 w 1573660"/>
              <a:gd name="connsiteY1" fmla="*/ 0 h 1573200"/>
              <a:gd name="connsiteX2" fmla="*/ 1573660 w 1573660"/>
              <a:gd name="connsiteY2" fmla="*/ 1349792 h 1573200"/>
              <a:gd name="connsiteX3" fmla="*/ 1350252 w 1573660"/>
              <a:gd name="connsiteY3" fmla="*/ 1573200 h 1573200"/>
              <a:gd name="connsiteX4" fmla="*/ 0 w 1573660"/>
              <a:gd name="connsiteY4" fmla="*/ 1573200 h 15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660" h="1573200">
                <a:moveTo>
                  <a:pt x="0" y="0"/>
                </a:moveTo>
                <a:lnTo>
                  <a:pt x="1573660" y="0"/>
                </a:lnTo>
                <a:lnTo>
                  <a:pt x="1573660" y="1349792"/>
                </a:lnTo>
                <a:lnTo>
                  <a:pt x="1350252" y="1573200"/>
                </a:lnTo>
                <a:lnTo>
                  <a:pt x="0" y="1573200"/>
                </a:lnTo>
                <a:close/>
              </a:path>
            </a:pathLst>
          </a:custGeom>
          <a:pattFill prst="dkUpDiag">
            <a:fgClr>
              <a:schemeClr val="bg1">
                <a:lumMod val="85000"/>
              </a:schemeClr>
            </a:fgClr>
            <a:bgClr>
              <a:schemeClr val="bg1"/>
            </a:bgClr>
          </a:pattFill>
        </p:spPr>
        <p:txBody>
          <a:bodyPr vert="horz" wrap="square" lIns="0" tIns="0" rIns="0" bIns="0" rtlCol="0" anchor="b">
            <a:noAutofit/>
          </a:bodyPr>
          <a:lstStyle>
            <a:lvl1pPr>
              <a:defRPr lang="en-GB" sz="1200" dirty="0"/>
            </a:lvl1pPr>
          </a:lstStyle>
          <a:p>
            <a:pPr lvl="0" algn="ctr"/>
            <a:r>
              <a:rPr lang="en-GB"/>
              <a:t>Click icon to add picture</a:t>
            </a:r>
            <a:endParaRPr lang="en-GB" dirty="0"/>
          </a:p>
        </p:txBody>
      </p:sp>
      <p:sp>
        <p:nvSpPr>
          <p:cNvPr id="8" name="Picture Placeholder 7">
            <a:extLst>
              <a:ext uri="{FF2B5EF4-FFF2-40B4-BE49-F238E27FC236}">
                <a16:creationId xmlns:a16="http://schemas.microsoft.com/office/drawing/2014/main" id="{29DEB166-4C7E-A020-1149-92ACB95FF7D1}"/>
              </a:ext>
              <a:ext uri="{C183D7F6-B498-43B3-948B-1728B52AA6E4}">
                <adec:decorative xmlns:adec="http://schemas.microsoft.com/office/drawing/2017/decorative" val="0"/>
              </a:ext>
            </a:extLst>
          </p:cNvPr>
          <p:cNvSpPr>
            <a:spLocks noGrp="1"/>
          </p:cNvSpPr>
          <p:nvPr>
            <p:ph type="pic" sz="quarter" idx="43"/>
          </p:nvPr>
        </p:nvSpPr>
        <p:spPr>
          <a:xfrm>
            <a:off x="10127809" y="2435462"/>
            <a:ext cx="1573660" cy="1573200"/>
          </a:xfrm>
          <a:custGeom>
            <a:avLst/>
            <a:gdLst>
              <a:gd name="connsiteX0" fmla="*/ 0 w 1573660"/>
              <a:gd name="connsiteY0" fmla="*/ 0 h 1573200"/>
              <a:gd name="connsiteX1" fmla="*/ 1573660 w 1573660"/>
              <a:gd name="connsiteY1" fmla="*/ 0 h 1573200"/>
              <a:gd name="connsiteX2" fmla="*/ 1573660 w 1573660"/>
              <a:gd name="connsiteY2" fmla="*/ 1349792 h 1573200"/>
              <a:gd name="connsiteX3" fmla="*/ 1350252 w 1573660"/>
              <a:gd name="connsiteY3" fmla="*/ 1573200 h 1573200"/>
              <a:gd name="connsiteX4" fmla="*/ 0 w 1573660"/>
              <a:gd name="connsiteY4" fmla="*/ 1573200 h 15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660" h="1573200">
                <a:moveTo>
                  <a:pt x="0" y="0"/>
                </a:moveTo>
                <a:lnTo>
                  <a:pt x="1573660" y="0"/>
                </a:lnTo>
                <a:lnTo>
                  <a:pt x="1573660" y="1349792"/>
                </a:lnTo>
                <a:lnTo>
                  <a:pt x="1350252" y="1573200"/>
                </a:lnTo>
                <a:lnTo>
                  <a:pt x="0" y="1573200"/>
                </a:lnTo>
                <a:close/>
              </a:path>
            </a:pathLst>
          </a:custGeom>
          <a:pattFill prst="dkUpDiag">
            <a:fgClr>
              <a:schemeClr val="bg1">
                <a:lumMod val="85000"/>
              </a:schemeClr>
            </a:fgClr>
            <a:bgClr>
              <a:schemeClr val="bg1"/>
            </a:bgClr>
          </a:pattFill>
        </p:spPr>
        <p:txBody>
          <a:bodyPr vert="horz" wrap="square" lIns="0" tIns="0" rIns="0" bIns="0" rtlCol="0" anchor="b">
            <a:noAutofit/>
          </a:bodyPr>
          <a:lstStyle>
            <a:lvl1pPr>
              <a:defRPr lang="en-GB" sz="1200" dirty="0"/>
            </a:lvl1pPr>
          </a:lstStyle>
          <a:p>
            <a:pPr lvl="0" algn="ctr"/>
            <a:r>
              <a:rPr lang="en-GB"/>
              <a:t>Click icon to add picture</a:t>
            </a:r>
            <a:endParaRPr lang="en-GB" dirty="0"/>
          </a:p>
        </p:txBody>
      </p:sp>
    </p:spTree>
    <p:extLst>
      <p:ext uri="{BB962C8B-B14F-4D97-AF65-F5344CB8AC3E}">
        <p14:creationId xmlns:p14="http://schemas.microsoft.com/office/powerpoint/2010/main" val="241990329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Quote/Statement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DFEA-2014-1751-E480-8A66CDCDA552}"/>
              </a:ext>
            </a:extLst>
          </p:cNvPr>
          <p:cNvSpPr>
            <a:spLocks noGrp="1"/>
          </p:cNvSpPr>
          <p:nvPr>
            <p:ph type="title" hasCustomPrompt="1"/>
          </p:nvPr>
        </p:nvSpPr>
        <p:spPr>
          <a:xfrm>
            <a:off x="431999" y="1898850"/>
            <a:ext cx="6603801" cy="715669"/>
          </a:xfrm>
        </p:spPr>
        <p:txBody>
          <a:bodyPr/>
          <a:lstStyle>
            <a:lvl1pPr>
              <a:lnSpc>
                <a:spcPct val="100000"/>
              </a:lnSpc>
              <a:defRPr sz="3200" b="1" cap="none" baseline="0">
                <a:solidFill>
                  <a:schemeClr val="tx1"/>
                </a:solidFill>
                <a:latin typeface="+mn-lt"/>
              </a:defRPr>
            </a:lvl1pPr>
          </a:lstStyle>
          <a:p>
            <a:r>
              <a:rPr lang="en-US" dirty="0"/>
              <a:t>Quote or statement here – </a:t>
            </a:r>
            <a:br>
              <a:rPr lang="en-US" dirty="0"/>
            </a:br>
            <a:r>
              <a:rPr lang="en-US" dirty="0"/>
              <a:t>only black text is fully accessible on teal, green or orange</a:t>
            </a:r>
            <a:endParaRPr lang="en-GB" dirty="0"/>
          </a:p>
        </p:txBody>
      </p:sp>
      <p:sp>
        <p:nvSpPr>
          <p:cNvPr id="3" name="Right Triangle 2">
            <a:extLst>
              <a:ext uri="{FF2B5EF4-FFF2-40B4-BE49-F238E27FC236}">
                <a16:creationId xmlns:a16="http://schemas.microsoft.com/office/drawing/2014/main" id="{A47BBA45-30B2-1AE1-4D29-166B974CDEE5}"/>
              </a:ext>
            </a:extLst>
          </p:cNvPr>
          <p:cNvSpPr/>
          <p:nvPr/>
        </p:nvSpPr>
        <p:spPr>
          <a:xfrm rot="16200000">
            <a:off x="9281601" y="3947601"/>
            <a:ext cx="2910399" cy="2910399"/>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4" name="Right Triangle 3">
            <a:extLst>
              <a:ext uri="{FF2B5EF4-FFF2-40B4-BE49-F238E27FC236}">
                <a16:creationId xmlns:a16="http://schemas.microsoft.com/office/drawing/2014/main" id="{5BE389E3-E2EF-EDE2-E4A2-16BA15C4F331}"/>
              </a:ext>
            </a:extLst>
          </p:cNvPr>
          <p:cNvSpPr/>
          <p:nvPr userDrawn="1"/>
        </p:nvSpPr>
        <p:spPr>
          <a:xfrm rot="16200000">
            <a:off x="9281601" y="3947601"/>
            <a:ext cx="2910399" cy="2910399"/>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14" name="TextBox 13">
            <a:extLst>
              <a:ext uri="{FF2B5EF4-FFF2-40B4-BE49-F238E27FC236}">
                <a16:creationId xmlns:a16="http://schemas.microsoft.com/office/drawing/2014/main" id="{132987A6-2A9A-15B5-784A-8648882BE9C2}"/>
              </a:ext>
            </a:extLst>
          </p:cNvPr>
          <p:cNvSpPr txBox="1"/>
          <p:nvPr userDrawn="1"/>
        </p:nvSpPr>
        <p:spPr>
          <a:xfrm>
            <a:off x="5849681" y="6479951"/>
            <a:ext cx="492637" cy="140488"/>
          </a:xfrm>
          <a:prstGeom prst="rect">
            <a:avLst/>
          </a:prstGeom>
          <a:noFill/>
        </p:spPr>
        <p:txBody>
          <a:bodyPr wrap="square" lIns="0" tIns="0" rIns="0" bIns="0" rtlCol="0">
            <a:spAutoFit/>
          </a:bodyPr>
          <a:lstStyle/>
          <a:p>
            <a:pPr algn="ctr" rtl="0">
              <a:lnSpc>
                <a:spcPct val="110000"/>
              </a:lnSpc>
              <a:spcBef>
                <a:spcPts val="400"/>
              </a:spcBef>
              <a:spcAft>
                <a:spcPts val="400"/>
              </a:spcAft>
            </a:pPr>
            <a:fld id="{42C674B8-9BBC-4FFF-A23E-570BB0655C41}" type="slidenum">
              <a:rPr lang="en-GB" sz="900" smtClean="0">
                <a:solidFill>
                  <a:schemeClr val="bg1"/>
                </a:solidFill>
              </a:rPr>
              <a:pPr algn="ctr" rtl="0">
                <a:lnSpc>
                  <a:spcPct val="110000"/>
                </a:lnSpc>
                <a:spcBef>
                  <a:spcPts val="400"/>
                </a:spcBef>
                <a:spcAft>
                  <a:spcPts val="400"/>
                </a:spcAft>
              </a:pPr>
              <a:t>‹#›</a:t>
            </a:fld>
            <a:endParaRPr lang="en-GB" sz="900" dirty="0">
              <a:solidFill>
                <a:schemeClr val="bg1"/>
              </a:solidFill>
            </a:endParaRPr>
          </a:p>
        </p:txBody>
      </p:sp>
      <p:sp>
        <p:nvSpPr>
          <p:cNvPr id="16" name="Classification">
            <a:extLst>
              <a:ext uri="{FF2B5EF4-FFF2-40B4-BE49-F238E27FC236}">
                <a16:creationId xmlns:a16="http://schemas.microsoft.com/office/drawing/2014/main" id="{CB155B53-C991-F3E5-6D95-E75CE4A446AC}"/>
              </a:ext>
              <a:ext uri="{C183D7F6-B498-43B3-948B-1728B52AA6E4}">
                <adec:decorative xmlns:adec="http://schemas.microsoft.com/office/drawing/2017/decorative" val="1"/>
              </a:ext>
            </a:extLst>
          </p:cNvPr>
          <p:cNvSpPr txBox="1">
            <a:spLocks/>
          </p:cNvSpPr>
          <p:nvPr userDrawn="1"/>
        </p:nvSpPr>
        <p:spPr>
          <a:xfrm>
            <a:off x="440938" y="6488640"/>
            <a:ext cx="4672238" cy="123111"/>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Doc Name | Month Year | Version # | Public | Internal/Client Use Only | Strictly Confidential</a:t>
            </a:r>
          </a:p>
        </p:txBody>
      </p:sp>
      <p:pic>
        <p:nvPicPr>
          <p:cNvPr id="5" name="Graphic 4">
            <a:extLst>
              <a:ext uri="{FF2B5EF4-FFF2-40B4-BE49-F238E27FC236}">
                <a16:creationId xmlns:a16="http://schemas.microsoft.com/office/drawing/2014/main" id="{A75859E8-09A5-D728-5408-AF719E2957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1739295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97C3-1B7F-5C9F-E63F-96F1A14B6253}"/>
              </a:ext>
            </a:extLst>
          </p:cNvPr>
          <p:cNvSpPr>
            <a:spLocks noGrp="1"/>
          </p:cNvSpPr>
          <p:nvPr>
            <p:ph type="title" hasCustomPrompt="1"/>
          </p:nvPr>
        </p:nvSpPr>
        <p:spPr>
          <a:xfrm>
            <a:off x="432000" y="1350000"/>
            <a:ext cx="5765600" cy="715669"/>
          </a:xfrm>
        </p:spPr>
        <p:txBody>
          <a:bodyPr/>
          <a:lstStyle>
            <a:lvl1pPr>
              <a:defRPr sz="4800" cap="all" baseline="0">
                <a:solidFill>
                  <a:schemeClr val="tx1"/>
                </a:solidFill>
                <a:latin typeface="+mj-lt"/>
              </a:defRPr>
            </a:lvl1pPr>
          </a:lstStyle>
          <a:p>
            <a:r>
              <a:rPr lang="en-US" dirty="0"/>
              <a:t>CLICK TO EDIT MASTER TITLE STYLE</a:t>
            </a:r>
            <a:endParaRPr lang="en-GB" dirty="0"/>
          </a:p>
        </p:txBody>
      </p:sp>
      <p:sp>
        <p:nvSpPr>
          <p:cNvPr id="7" name="Picture Placeholder 6">
            <a:extLst>
              <a:ext uri="{FF2B5EF4-FFF2-40B4-BE49-F238E27FC236}">
                <a16:creationId xmlns:a16="http://schemas.microsoft.com/office/drawing/2014/main" id="{67F8163F-D370-5C4C-500A-7D576C590BB1}"/>
              </a:ext>
              <a:ext uri="{C183D7F6-B498-43B3-948B-1728B52AA6E4}">
                <adec:decorative xmlns:adec="http://schemas.microsoft.com/office/drawing/2017/decorative" val="0"/>
              </a:ext>
            </a:extLst>
          </p:cNvPr>
          <p:cNvSpPr>
            <a:spLocks noGrp="1"/>
          </p:cNvSpPr>
          <p:nvPr>
            <p:ph type="pic" sz="quarter" idx="11"/>
          </p:nvPr>
        </p:nvSpPr>
        <p:spPr>
          <a:xfrm>
            <a:off x="1905000" y="0"/>
            <a:ext cx="10300263" cy="6870700"/>
          </a:xfrm>
          <a:custGeom>
            <a:avLst/>
            <a:gdLst>
              <a:gd name="connsiteX0" fmla="*/ 6858000 w 10287001"/>
              <a:gd name="connsiteY0" fmla="*/ 0 h 6858000"/>
              <a:gd name="connsiteX1" fmla="*/ 10287001 w 10287001"/>
              <a:gd name="connsiteY1" fmla="*/ 0 h 6858000"/>
              <a:gd name="connsiteX2" fmla="*/ 10287001 w 10287001"/>
              <a:gd name="connsiteY2" fmla="*/ 3467099 h 6858000"/>
              <a:gd name="connsiteX3" fmla="*/ 6896100 w 10287001"/>
              <a:gd name="connsiteY3" fmla="*/ 6858000 h 6858000"/>
              <a:gd name="connsiteX4" fmla="*/ 0 w 10287001"/>
              <a:gd name="connsiteY4" fmla="*/ 6858000 h 6858000"/>
              <a:gd name="connsiteX0" fmla="*/ 6858000 w 10287001"/>
              <a:gd name="connsiteY0" fmla="*/ 0 h 6858000"/>
              <a:gd name="connsiteX1" fmla="*/ 10287001 w 10287001"/>
              <a:gd name="connsiteY1" fmla="*/ 0 h 6858000"/>
              <a:gd name="connsiteX2" fmla="*/ 10287001 w 10287001"/>
              <a:gd name="connsiteY2" fmla="*/ 3467099 h 6858000"/>
              <a:gd name="connsiteX3" fmla="*/ 8636000 w 10287001"/>
              <a:gd name="connsiteY3" fmla="*/ 5080000 h 6858000"/>
              <a:gd name="connsiteX4" fmla="*/ 6896100 w 10287001"/>
              <a:gd name="connsiteY4" fmla="*/ 6858000 h 6858000"/>
              <a:gd name="connsiteX5" fmla="*/ 0 w 10287001"/>
              <a:gd name="connsiteY5" fmla="*/ 6858000 h 6858000"/>
              <a:gd name="connsiteX6" fmla="*/ 6858000 w 10287001"/>
              <a:gd name="connsiteY6" fmla="*/ 0 h 6858000"/>
              <a:gd name="connsiteX0" fmla="*/ 6858000 w 10287001"/>
              <a:gd name="connsiteY0" fmla="*/ 0 h 6870700"/>
              <a:gd name="connsiteX1" fmla="*/ 10287001 w 10287001"/>
              <a:gd name="connsiteY1" fmla="*/ 0 h 6870700"/>
              <a:gd name="connsiteX2" fmla="*/ 10287001 w 10287001"/>
              <a:gd name="connsiteY2" fmla="*/ 3467099 h 6870700"/>
              <a:gd name="connsiteX3" fmla="*/ 10274300 w 10287001"/>
              <a:gd name="connsiteY3" fmla="*/ 6870700 h 6870700"/>
              <a:gd name="connsiteX4" fmla="*/ 6896100 w 10287001"/>
              <a:gd name="connsiteY4" fmla="*/ 6858000 h 6870700"/>
              <a:gd name="connsiteX5" fmla="*/ 0 w 10287001"/>
              <a:gd name="connsiteY5" fmla="*/ 6858000 h 6870700"/>
              <a:gd name="connsiteX6" fmla="*/ 6858000 w 10287001"/>
              <a:gd name="connsiteY6" fmla="*/ 0 h 6870700"/>
              <a:gd name="connsiteX0" fmla="*/ 6858000 w 10300263"/>
              <a:gd name="connsiteY0" fmla="*/ 0 h 6870700"/>
              <a:gd name="connsiteX1" fmla="*/ 10287001 w 10300263"/>
              <a:gd name="connsiteY1" fmla="*/ 0 h 6870700"/>
              <a:gd name="connsiteX2" fmla="*/ 10287001 w 10300263"/>
              <a:gd name="connsiteY2" fmla="*/ 3467099 h 6870700"/>
              <a:gd name="connsiteX3" fmla="*/ 10299700 w 10300263"/>
              <a:gd name="connsiteY3" fmla="*/ 6870700 h 6870700"/>
              <a:gd name="connsiteX4" fmla="*/ 6896100 w 10300263"/>
              <a:gd name="connsiteY4" fmla="*/ 6858000 h 6870700"/>
              <a:gd name="connsiteX5" fmla="*/ 0 w 10300263"/>
              <a:gd name="connsiteY5" fmla="*/ 6858000 h 6870700"/>
              <a:gd name="connsiteX6" fmla="*/ 6858000 w 10300263"/>
              <a:gd name="connsiteY6" fmla="*/ 0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0263" h="6870700">
                <a:moveTo>
                  <a:pt x="6858000" y="0"/>
                </a:moveTo>
                <a:lnTo>
                  <a:pt x="10287001" y="0"/>
                </a:lnTo>
                <a:lnTo>
                  <a:pt x="10287001" y="3467099"/>
                </a:lnTo>
                <a:cubicBezTo>
                  <a:pt x="10282767" y="4601633"/>
                  <a:pt x="10303934" y="5736166"/>
                  <a:pt x="10299700" y="6870700"/>
                </a:cubicBezTo>
                <a:lnTo>
                  <a:pt x="6896100" y="6858000"/>
                </a:lnTo>
                <a:lnTo>
                  <a:pt x="0" y="6858000"/>
                </a:lnTo>
                <a:lnTo>
                  <a:pt x="6858000" y="0"/>
                </a:lnTo>
                <a:close/>
              </a:path>
            </a:pathLst>
          </a:custGeom>
          <a:pattFill prst="dkUpDiag">
            <a:fgClr>
              <a:schemeClr val="bg1">
                <a:lumMod val="85000"/>
              </a:schemeClr>
            </a:fgClr>
            <a:bgClr>
              <a:schemeClr val="bg1"/>
            </a:bgClr>
          </a:pattFill>
        </p:spPr>
        <p:txBody>
          <a:bodyPr vert="horz" wrap="square" lIns="0" tIns="0" rIns="0" bIns="0" rtlCol="0" anchor="ctr">
            <a:noAutofit/>
          </a:bodyPr>
          <a:lstStyle>
            <a:lvl1pPr algn="ctr">
              <a:defRPr lang="en-GB"/>
            </a:lvl1pPr>
          </a:lstStyle>
          <a:p>
            <a:pPr lvl="0"/>
            <a:r>
              <a:rPr lang="en-GB"/>
              <a:t>Click icon to add picture</a:t>
            </a:r>
            <a:endParaRPr lang="en-GB" dirty="0"/>
          </a:p>
        </p:txBody>
      </p:sp>
      <p:sp>
        <p:nvSpPr>
          <p:cNvPr id="3" name="Classification">
            <a:extLst>
              <a:ext uri="{FF2B5EF4-FFF2-40B4-BE49-F238E27FC236}">
                <a16:creationId xmlns:a16="http://schemas.microsoft.com/office/drawing/2014/main" id="{268034F8-D9C2-8C58-D3F0-75FD7B94D914}"/>
              </a:ext>
              <a:ext uri="{C183D7F6-B498-43B3-948B-1728B52AA6E4}">
                <adec:decorative xmlns:adec="http://schemas.microsoft.com/office/drawing/2017/decorative" val="1"/>
              </a:ext>
            </a:extLst>
          </p:cNvPr>
          <p:cNvSpPr txBox="1">
            <a:spLocks/>
          </p:cNvSpPr>
          <p:nvPr/>
        </p:nvSpPr>
        <p:spPr>
          <a:xfrm>
            <a:off x="440938" y="6251108"/>
            <a:ext cx="1540262" cy="369332"/>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tx1"/>
                </a:solidFill>
                <a:effectLst/>
              </a:rPr>
              <a:t>© Ipsos | Doc Name | Month Year | Version # | Public | Internal/Client Use Only | Strictly Confidential</a:t>
            </a:r>
          </a:p>
        </p:txBody>
      </p:sp>
      <p:sp>
        <p:nvSpPr>
          <p:cNvPr id="4" name="Text Placeholder 16">
            <a:extLst>
              <a:ext uri="{FF2B5EF4-FFF2-40B4-BE49-F238E27FC236}">
                <a16:creationId xmlns:a16="http://schemas.microsoft.com/office/drawing/2014/main" id="{CCE9AAD8-E91C-C496-B418-A50607DEBA44}"/>
              </a:ext>
            </a:extLst>
          </p:cNvPr>
          <p:cNvSpPr>
            <a:spLocks noGrp="1"/>
          </p:cNvSpPr>
          <p:nvPr>
            <p:ph type="body" sz="quarter" idx="12" hasCustomPrompt="1"/>
          </p:nvPr>
        </p:nvSpPr>
        <p:spPr>
          <a:xfrm>
            <a:off x="431800" y="3132000"/>
            <a:ext cx="3851275" cy="1274763"/>
          </a:xfrm>
        </p:spPr>
        <p:txBody>
          <a:bodyPr/>
          <a:lstStyle>
            <a:lvl1pPr>
              <a:defRPr sz="2400">
                <a:solidFill>
                  <a:schemeClr val="tx1"/>
                </a:solidFill>
              </a:defRPr>
            </a:lvl1pPr>
            <a:lvl2pPr marL="0" indent="0">
              <a:buNone/>
              <a:defRPr/>
            </a:lvl2pPr>
          </a:lstStyle>
          <a:p>
            <a:pPr lvl="0"/>
            <a:r>
              <a:rPr lang="en-US" dirty="0"/>
              <a:t>Optional additional information</a:t>
            </a:r>
          </a:p>
        </p:txBody>
      </p:sp>
      <p:pic>
        <p:nvPicPr>
          <p:cNvPr id="5" name="Graphic 4">
            <a:extLst>
              <a:ext uri="{FF2B5EF4-FFF2-40B4-BE49-F238E27FC236}">
                <a16:creationId xmlns:a16="http://schemas.microsoft.com/office/drawing/2014/main" id="{65D48F56-6C5B-C485-DCFF-18C4C258F9D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258577957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HANK YOU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97C3-1B7F-5C9F-E63F-96F1A14B6253}"/>
              </a:ext>
            </a:extLst>
          </p:cNvPr>
          <p:cNvSpPr>
            <a:spLocks noGrp="1"/>
          </p:cNvSpPr>
          <p:nvPr>
            <p:ph type="title" hasCustomPrompt="1"/>
          </p:nvPr>
        </p:nvSpPr>
        <p:spPr>
          <a:xfrm>
            <a:off x="428624" y="1092494"/>
            <a:ext cx="5391605" cy="715669"/>
          </a:xfrm>
        </p:spPr>
        <p:txBody>
          <a:bodyPr/>
          <a:lstStyle>
            <a:lvl1pPr>
              <a:defRPr sz="4800">
                <a:solidFill>
                  <a:schemeClr val="bg1"/>
                </a:solidFill>
                <a:latin typeface="+mj-lt"/>
              </a:defRPr>
            </a:lvl1pPr>
          </a:lstStyle>
          <a:p>
            <a:r>
              <a:rPr lang="en-US" dirty="0"/>
              <a:t>CLICK TO EDIT MASTER TITLE STYLE</a:t>
            </a:r>
            <a:endParaRPr lang="en-GB" dirty="0"/>
          </a:p>
        </p:txBody>
      </p:sp>
      <p:sp>
        <p:nvSpPr>
          <p:cNvPr id="5" name="Classification">
            <a:extLst>
              <a:ext uri="{FF2B5EF4-FFF2-40B4-BE49-F238E27FC236}">
                <a16:creationId xmlns:a16="http://schemas.microsoft.com/office/drawing/2014/main" id="{A2DBDE31-A0D1-C0E0-CFCE-D83929DAC7B6}"/>
              </a:ext>
              <a:ext uri="{C183D7F6-B498-43B3-948B-1728B52AA6E4}">
                <adec:decorative xmlns:adec="http://schemas.microsoft.com/office/drawing/2017/decorative" val="1"/>
              </a:ext>
            </a:extLst>
          </p:cNvPr>
          <p:cNvSpPr txBox="1">
            <a:spLocks/>
          </p:cNvSpPr>
          <p:nvPr/>
        </p:nvSpPr>
        <p:spPr>
          <a:xfrm>
            <a:off x="440938" y="6251108"/>
            <a:ext cx="1695772" cy="369332"/>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Doc Name | Month Year | Version # | Public | Internal/Client Use Only | Strictly Confidential</a:t>
            </a:r>
          </a:p>
        </p:txBody>
      </p:sp>
      <p:sp>
        <p:nvSpPr>
          <p:cNvPr id="12" name="Freeform: Shape 11">
            <a:extLst>
              <a:ext uri="{FF2B5EF4-FFF2-40B4-BE49-F238E27FC236}">
                <a16:creationId xmlns:a16="http://schemas.microsoft.com/office/drawing/2014/main" id="{FC8B51E2-FAFB-6EB4-638C-72A28E67F8E1}"/>
              </a:ext>
            </a:extLst>
          </p:cNvPr>
          <p:cNvSpPr/>
          <p:nvPr/>
        </p:nvSpPr>
        <p:spPr>
          <a:xfrm rot="16200000">
            <a:off x="3619500" y="-1714500"/>
            <a:ext cx="6858000" cy="10287000"/>
          </a:xfrm>
          <a:custGeom>
            <a:avLst/>
            <a:gdLst>
              <a:gd name="connsiteX0" fmla="*/ 6858000 w 6858000"/>
              <a:gd name="connsiteY0" fmla="*/ 6858000 h 10287000"/>
              <a:gd name="connsiteX1" fmla="*/ 6858000 w 6858000"/>
              <a:gd name="connsiteY1" fmla="*/ 10287000 h 10287000"/>
              <a:gd name="connsiteX2" fmla="*/ 3370139 w 6858000"/>
              <a:gd name="connsiteY2" fmla="*/ 10287000 h 10287000"/>
              <a:gd name="connsiteX3" fmla="*/ 0 w 6858000"/>
              <a:gd name="connsiteY3" fmla="*/ 6916861 h 10287000"/>
              <a:gd name="connsiteX4" fmla="*/ 0 w 6858000"/>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10287000">
                <a:moveTo>
                  <a:pt x="6858000" y="6858000"/>
                </a:moveTo>
                <a:lnTo>
                  <a:pt x="6858000" y="10287000"/>
                </a:lnTo>
                <a:lnTo>
                  <a:pt x="3370139" y="10287000"/>
                </a:lnTo>
                <a:lnTo>
                  <a:pt x="0" y="6916861"/>
                </a:lnTo>
                <a:lnTo>
                  <a:pt x="0" y="0"/>
                </a:lnTo>
                <a:close/>
              </a:path>
            </a:pathLst>
          </a:custGeom>
          <a:solidFill>
            <a:schemeClr val="tx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2400" dirty="0">
              <a:solidFill>
                <a:schemeClr val="tx1"/>
              </a:solidFill>
            </a:endParaRPr>
          </a:p>
        </p:txBody>
      </p:sp>
      <p:sp>
        <p:nvSpPr>
          <p:cNvPr id="6" name="Text Placeholder 16">
            <a:extLst>
              <a:ext uri="{FF2B5EF4-FFF2-40B4-BE49-F238E27FC236}">
                <a16:creationId xmlns:a16="http://schemas.microsoft.com/office/drawing/2014/main" id="{D0EB7A7D-8D5E-F9FC-C8D3-285DE34876F7}"/>
              </a:ext>
            </a:extLst>
          </p:cNvPr>
          <p:cNvSpPr>
            <a:spLocks noGrp="1"/>
          </p:cNvSpPr>
          <p:nvPr>
            <p:ph type="body" sz="quarter" idx="12" hasCustomPrompt="1"/>
          </p:nvPr>
        </p:nvSpPr>
        <p:spPr>
          <a:xfrm>
            <a:off x="431800" y="3494989"/>
            <a:ext cx="3551238" cy="1274763"/>
          </a:xfrm>
        </p:spPr>
        <p:txBody>
          <a:bodyPr/>
          <a:lstStyle>
            <a:lvl1pPr>
              <a:defRPr sz="2000">
                <a:solidFill>
                  <a:schemeClr val="bg1"/>
                </a:solidFill>
              </a:defRPr>
            </a:lvl1pPr>
            <a:lvl2pPr marL="0" indent="0">
              <a:buNone/>
              <a:defRPr/>
            </a:lvl2pPr>
          </a:lstStyle>
          <a:p>
            <a:pPr lvl="0"/>
            <a:r>
              <a:rPr lang="en-US" dirty="0"/>
              <a:t>Optional additional information</a:t>
            </a:r>
          </a:p>
        </p:txBody>
      </p:sp>
      <p:sp>
        <p:nvSpPr>
          <p:cNvPr id="7" name="Freeform: Shape 6">
            <a:extLst>
              <a:ext uri="{FF2B5EF4-FFF2-40B4-BE49-F238E27FC236}">
                <a16:creationId xmlns:a16="http://schemas.microsoft.com/office/drawing/2014/main" id="{AD9F6842-DC6A-38D0-9815-9F77EC5535C5}"/>
              </a:ext>
            </a:extLst>
          </p:cNvPr>
          <p:cNvSpPr/>
          <p:nvPr userDrawn="1"/>
        </p:nvSpPr>
        <p:spPr>
          <a:xfrm rot="16200000">
            <a:off x="3619500" y="-1714500"/>
            <a:ext cx="6858000" cy="10287000"/>
          </a:xfrm>
          <a:custGeom>
            <a:avLst/>
            <a:gdLst>
              <a:gd name="connsiteX0" fmla="*/ 6858000 w 6858000"/>
              <a:gd name="connsiteY0" fmla="*/ 6858000 h 10287000"/>
              <a:gd name="connsiteX1" fmla="*/ 6858000 w 6858000"/>
              <a:gd name="connsiteY1" fmla="*/ 10287000 h 10287000"/>
              <a:gd name="connsiteX2" fmla="*/ 3370139 w 6858000"/>
              <a:gd name="connsiteY2" fmla="*/ 10287000 h 10287000"/>
              <a:gd name="connsiteX3" fmla="*/ 0 w 6858000"/>
              <a:gd name="connsiteY3" fmla="*/ 6916861 h 10287000"/>
              <a:gd name="connsiteX4" fmla="*/ 0 w 6858000"/>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10287000">
                <a:moveTo>
                  <a:pt x="6858000" y="6858000"/>
                </a:moveTo>
                <a:lnTo>
                  <a:pt x="6858000" y="10287000"/>
                </a:lnTo>
                <a:lnTo>
                  <a:pt x="3370139" y="10287000"/>
                </a:lnTo>
                <a:lnTo>
                  <a:pt x="0" y="6916861"/>
                </a:lnTo>
                <a:lnTo>
                  <a:pt x="0" y="0"/>
                </a:lnTo>
                <a:close/>
              </a:path>
            </a:pathLst>
          </a:custGeom>
          <a:solidFill>
            <a:schemeClr val="tx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2400" dirty="0">
              <a:solidFill>
                <a:schemeClr val="tx1"/>
              </a:solidFill>
            </a:endParaRPr>
          </a:p>
        </p:txBody>
      </p:sp>
      <p:pic>
        <p:nvPicPr>
          <p:cNvPr id="3" name="Graphic 2">
            <a:extLst>
              <a:ext uri="{FF2B5EF4-FFF2-40B4-BE49-F238E27FC236}">
                <a16:creationId xmlns:a16="http://schemas.microsoft.com/office/drawing/2014/main" id="{19C2A959-0D95-560C-4CF2-7A757051C4E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4205343676"/>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video">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BFBDEA92-538F-3B81-D73E-A3E28F80C016}"/>
              </a:ext>
            </a:extLst>
          </p:cNvPr>
          <p:cNvSpPr>
            <a:spLocks noGrp="1"/>
          </p:cNvSpPr>
          <p:nvPr>
            <p:ph type="media" sz="quarter" idx="11" hasCustomPrompt="1"/>
          </p:nvPr>
        </p:nvSpPr>
        <p:spPr>
          <a:xfrm>
            <a:off x="0" y="0"/>
            <a:ext cx="12192000" cy="6858000"/>
          </a:xfrm>
          <a:pattFill prst="dkUpDiag">
            <a:fgClr>
              <a:schemeClr val="bg1">
                <a:lumMod val="85000"/>
              </a:schemeClr>
            </a:fgClr>
            <a:bgClr>
              <a:schemeClr val="bg1"/>
            </a:bgClr>
          </a:pattFill>
        </p:spPr>
        <p:txBody>
          <a:bodyPr vert="horz" wrap="square" lIns="0" tIns="0" rIns="0" bIns="2520000" rtlCol="0" anchor="b">
            <a:noAutofit/>
          </a:bodyPr>
          <a:lstStyle>
            <a:lvl1pPr>
              <a:defRPr lang="en-GB"/>
            </a:lvl1pPr>
          </a:lstStyle>
          <a:p>
            <a:pPr lvl="0" algn="ctr"/>
            <a:r>
              <a:rPr lang="en-GB" dirty="0"/>
              <a:t>Full bleed video</a:t>
            </a:r>
          </a:p>
        </p:txBody>
      </p:sp>
    </p:spTree>
    <p:extLst>
      <p:ext uri="{BB962C8B-B14F-4D97-AF65-F5344CB8AC3E}">
        <p14:creationId xmlns:p14="http://schemas.microsoft.com/office/powerpoint/2010/main" val="1248589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tatement or Quote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8B69072-8F91-57EB-1C5E-B1807F844055}"/>
              </a:ext>
              <a:ext uri="{C183D7F6-B498-43B3-948B-1728B52AA6E4}">
                <adec:decorative xmlns:adec="http://schemas.microsoft.com/office/drawing/2017/decorative" val="0"/>
              </a:ext>
            </a:extLst>
          </p:cNvPr>
          <p:cNvSpPr>
            <a:spLocks noGrp="1"/>
          </p:cNvSpPr>
          <p:nvPr>
            <p:ph type="pic" sz="quarter" idx="15"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733800 h 6858000"/>
              <a:gd name="connsiteX3" fmla="*/ 9067800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3733800"/>
                </a:lnTo>
                <a:lnTo>
                  <a:pt x="9067800" y="6858000"/>
                </a:lnTo>
                <a:lnTo>
                  <a:pt x="0" y="6858000"/>
                </a:lnTo>
                <a:close/>
              </a:path>
            </a:pathLst>
          </a:custGeom>
          <a:pattFill prst="dkUpDiag">
            <a:fgClr>
              <a:schemeClr val="bg1">
                <a:lumMod val="85000"/>
              </a:schemeClr>
            </a:fgClr>
            <a:bgClr>
              <a:schemeClr val="bg1"/>
            </a:bgClr>
          </a:pattFill>
        </p:spPr>
        <p:txBody>
          <a:bodyPr vert="horz" wrap="square" lIns="0" tIns="0" rIns="0" bIns="2520000" rtlCol="0" anchor="b">
            <a:noAutofit/>
          </a:bodyPr>
          <a:lstStyle>
            <a:lvl1pPr>
              <a:defRPr lang="en-GB" dirty="0"/>
            </a:lvl1pPr>
          </a:lstStyle>
          <a:p>
            <a:pPr lvl="0" algn="ctr"/>
            <a:r>
              <a:rPr lang="en-GB" dirty="0"/>
              <a:t>Click icon in centre to add image</a:t>
            </a:r>
            <a:br>
              <a:rPr lang="en-GB" dirty="0"/>
            </a:br>
            <a:r>
              <a:rPr lang="en-GB" dirty="0"/>
              <a:t>Send image to back so elements show on the page</a:t>
            </a:r>
          </a:p>
          <a:p>
            <a:pPr lvl="0" algn="ctr"/>
            <a:endParaRPr lang="en-GB" dirty="0"/>
          </a:p>
          <a:p>
            <a:pPr lvl="0" algn="ctr"/>
            <a:endParaRPr lang="en-GB" dirty="0"/>
          </a:p>
          <a:p>
            <a:pPr lvl="0" algn="ctr"/>
            <a:endParaRPr lang="en-GB" dirty="0"/>
          </a:p>
        </p:txBody>
      </p:sp>
      <p:sp>
        <p:nvSpPr>
          <p:cNvPr id="3" name="Title">
            <a:extLst>
              <a:ext uri="{FF2B5EF4-FFF2-40B4-BE49-F238E27FC236}">
                <a16:creationId xmlns:a16="http://schemas.microsoft.com/office/drawing/2014/main" id="{6838E746-8C0D-4144-AC8E-FA9CF117C223}"/>
              </a:ext>
            </a:extLst>
          </p:cNvPr>
          <p:cNvSpPr>
            <a:spLocks noGrp="1"/>
          </p:cNvSpPr>
          <p:nvPr>
            <p:ph type="title" hasCustomPrompt="1"/>
          </p:nvPr>
        </p:nvSpPr>
        <p:spPr bwMode="white">
          <a:xfrm>
            <a:off x="450000" y="811950"/>
            <a:ext cx="5407103" cy="3742438"/>
          </a:xfrm>
        </p:spPr>
        <p:txBody>
          <a:bodyPr anchor="t"/>
          <a:lstStyle>
            <a:lvl1pPr>
              <a:defRPr sz="3600" cap="none" spc="0" baseline="0">
                <a:solidFill>
                  <a:schemeClr val="bg1"/>
                </a:solidFill>
                <a:latin typeface="+mn-lt"/>
              </a:defRPr>
            </a:lvl1pPr>
          </a:lstStyle>
          <a:p>
            <a:r>
              <a:rPr lang="en-GB" dirty="0"/>
              <a:t>Summary text background image (text can be recoloured depending on image colour)</a:t>
            </a:r>
            <a:endParaRPr lang="fr-FR" dirty="0"/>
          </a:p>
        </p:txBody>
      </p:sp>
      <p:pic>
        <p:nvPicPr>
          <p:cNvPr id="6" name="Graphic 5">
            <a:extLst>
              <a:ext uri="{FF2B5EF4-FFF2-40B4-BE49-F238E27FC236}">
                <a16:creationId xmlns:a16="http://schemas.microsoft.com/office/drawing/2014/main" id="{8C6EB0DD-63C6-F7C4-F6E3-8D156B6157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3825682084"/>
      </p:ext>
    </p:extLst>
  </p:cSld>
  <p:clrMapOvr>
    <a:masterClrMapping/>
  </p:clrMapOvr>
  <p:hf hdr="0" ft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Statement Style 2">
    <p:bg>
      <p:bgPr>
        <a:solidFill>
          <a:schemeClr val="accent1"/>
        </a:solidFill>
        <a:effectLst/>
      </p:bgPr>
    </p:bg>
    <p:spTree>
      <p:nvGrpSpPr>
        <p:cNvPr id="1" name=""/>
        <p:cNvGrpSpPr/>
        <p:nvPr/>
      </p:nvGrpSpPr>
      <p:grpSpPr>
        <a:xfrm>
          <a:off x="0" y="0"/>
          <a:ext cx="0" cy="0"/>
          <a:chOff x="0" y="0"/>
          <a:chExt cx="0" cy="0"/>
        </a:xfrm>
      </p:grpSpPr>
      <p:sp>
        <p:nvSpPr>
          <p:cNvPr id="4" name="Title" descr="Header">
            <a:extLst>
              <a:ext uri="{FF2B5EF4-FFF2-40B4-BE49-F238E27FC236}">
                <a16:creationId xmlns:a16="http://schemas.microsoft.com/office/drawing/2014/main" id="{6953A8D2-20EB-4DFB-893E-8DCA6475DEE1}"/>
              </a:ext>
            </a:extLst>
          </p:cNvPr>
          <p:cNvSpPr>
            <a:spLocks noGrp="1"/>
          </p:cNvSpPr>
          <p:nvPr>
            <p:ph type="title" hasCustomPrompt="1"/>
          </p:nvPr>
        </p:nvSpPr>
        <p:spPr>
          <a:xfrm>
            <a:off x="-39450" y="-775597"/>
            <a:ext cx="9341700" cy="775597"/>
          </a:xfrm>
        </p:spPr>
        <p:txBody>
          <a:bodyPr/>
          <a:lstStyle>
            <a:lvl1pPr>
              <a:defRPr>
                <a:solidFill>
                  <a:schemeClr val="bg1"/>
                </a:solidFill>
              </a:defRPr>
            </a:lvl1pPr>
          </a:lstStyle>
          <a:p>
            <a:r>
              <a:rPr lang="en-US" dirty="0"/>
              <a:t>TITLE – KEEP HERE FOR ACCESSIBILITY</a:t>
            </a:r>
            <a:endParaRPr lang="en-GB" dirty="0"/>
          </a:p>
        </p:txBody>
      </p:sp>
      <p:sp>
        <p:nvSpPr>
          <p:cNvPr id="21" name="Quote">
            <a:extLst>
              <a:ext uri="{FF2B5EF4-FFF2-40B4-BE49-F238E27FC236}">
                <a16:creationId xmlns:a16="http://schemas.microsoft.com/office/drawing/2014/main" id="{04EB49EF-74A2-4A31-99CF-80E2BAF35EC6}"/>
              </a:ext>
            </a:extLst>
          </p:cNvPr>
          <p:cNvSpPr>
            <a:spLocks noGrp="1"/>
          </p:cNvSpPr>
          <p:nvPr>
            <p:ph type="body" sz="quarter" idx="15" hasCustomPrompt="1"/>
          </p:nvPr>
        </p:nvSpPr>
        <p:spPr>
          <a:xfrm>
            <a:off x="2333900" y="2110704"/>
            <a:ext cx="8181699" cy="2636591"/>
          </a:xfrm>
        </p:spPr>
        <p:txBody>
          <a:bodyPr anchor="t">
            <a:normAutofit/>
          </a:bodyPr>
          <a:lstStyle>
            <a:lvl1pPr marL="0" indent="0">
              <a:buNone/>
              <a:defRPr sz="3600" b="0">
                <a:solidFill>
                  <a:schemeClr val="bg1"/>
                </a:solidFill>
              </a:defRPr>
            </a:lvl1pPr>
          </a:lstStyle>
          <a:p>
            <a:pPr lvl="0"/>
            <a:r>
              <a:rPr lang="en-GB" dirty="0"/>
              <a:t>Insert your quote here</a:t>
            </a:r>
          </a:p>
        </p:txBody>
      </p:sp>
      <p:sp>
        <p:nvSpPr>
          <p:cNvPr id="2" name="Right Triangle 1">
            <a:extLst>
              <a:ext uri="{FF2B5EF4-FFF2-40B4-BE49-F238E27FC236}">
                <a16:creationId xmlns:a16="http://schemas.microsoft.com/office/drawing/2014/main" id="{CB9AD269-0E94-5F57-BE08-5E10A41EC965}"/>
              </a:ext>
            </a:extLst>
          </p:cNvPr>
          <p:cNvSpPr/>
          <p:nvPr/>
        </p:nvSpPr>
        <p:spPr>
          <a:xfrm rot="5400000">
            <a:off x="-39450" y="0"/>
            <a:ext cx="3124200" cy="3124200"/>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10" name="TextBox 9">
            <a:extLst>
              <a:ext uri="{FF2B5EF4-FFF2-40B4-BE49-F238E27FC236}">
                <a16:creationId xmlns:a16="http://schemas.microsoft.com/office/drawing/2014/main" id="{0144A53C-A760-B980-C1BA-3D631697281C}"/>
              </a:ext>
            </a:extLst>
          </p:cNvPr>
          <p:cNvSpPr txBox="1"/>
          <p:nvPr userDrawn="1"/>
        </p:nvSpPr>
        <p:spPr>
          <a:xfrm>
            <a:off x="5849681" y="6479951"/>
            <a:ext cx="492637" cy="140488"/>
          </a:xfrm>
          <a:prstGeom prst="rect">
            <a:avLst/>
          </a:prstGeom>
          <a:noFill/>
        </p:spPr>
        <p:txBody>
          <a:bodyPr wrap="square" lIns="0" tIns="0" rIns="0" bIns="0" rtlCol="0">
            <a:spAutoFit/>
          </a:bodyPr>
          <a:lstStyle/>
          <a:p>
            <a:pPr algn="ctr" rtl="0">
              <a:lnSpc>
                <a:spcPct val="110000"/>
              </a:lnSpc>
              <a:spcBef>
                <a:spcPts val="400"/>
              </a:spcBef>
              <a:spcAft>
                <a:spcPts val="400"/>
              </a:spcAft>
            </a:pPr>
            <a:fld id="{42C674B8-9BBC-4FFF-A23E-570BB0655C41}" type="slidenum">
              <a:rPr lang="en-GB" sz="900" smtClean="0">
                <a:solidFill>
                  <a:schemeClr val="bg1"/>
                </a:solidFill>
              </a:rPr>
              <a:pPr algn="ctr" rtl="0">
                <a:lnSpc>
                  <a:spcPct val="110000"/>
                </a:lnSpc>
                <a:spcBef>
                  <a:spcPts val="400"/>
                </a:spcBef>
                <a:spcAft>
                  <a:spcPts val="400"/>
                </a:spcAft>
              </a:pPr>
              <a:t>‹#›</a:t>
            </a:fld>
            <a:endParaRPr lang="en-GB" sz="900" dirty="0">
              <a:solidFill>
                <a:schemeClr val="bg1"/>
              </a:solidFill>
            </a:endParaRPr>
          </a:p>
        </p:txBody>
      </p:sp>
      <p:sp>
        <p:nvSpPr>
          <p:cNvPr id="12" name="Classification">
            <a:extLst>
              <a:ext uri="{FF2B5EF4-FFF2-40B4-BE49-F238E27FC236}">
                <a16:creationId xmlns:a16="http://schemas.microsoft.com/office/drawing/2014/main" id="{467DB697-633F-AE80-3288-0093F641EE35}"/>
              </a:ext>
              <a:ext uri="{C183D7F6-B498-43B3-948B-1728B52AA6E4}">
                <adec:decorative xmlns:adec="http://schemas.microsoft.com/office/drawing/2017/decorative" val="1"/>
              </a:ext>
            </a:extLst>
          </p:cNvPr>
          <p:cNvSpPr txBox="1">
            <a:spLocks/>
          </p:cNvSpPr>
          <p:nvPr/>
        </p:nvSpPr>
        <p:spPr>
          <a:xfrm>
            <a:off x="440938" y="6497329"/>
            <a:ext cx="4672238" cy="123111"/>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Doc Name | Month Year | Version # | Public | Internal/Client Use Only | Strictly Confidential</a:t>
            </a:r>
          </a:p>
        </p:txBody>
      </p:sp>
      <p:sp>
        <p:nvSpPr>
          <p:cNvPr id="5" name="Right Triangle 4">
            <a:extLst>
              <a:ext uri="{FF2B5EF4-FFF2-40B4-BE49-F238E27FC236}">
                <a16:creationId xmlns:a16="http://schemas.microsoft.com/office/drawing/2014/main" id="{AD1135DF-99C2-8442-95A0-2BE142A567EA}"/>
              </a:ext>
            </a:extLst>
          </p:cNvPr>
          <p:cNvSpPr/>
          <p:nvPr userDrawn="1"/>
        </p:nvSpPr>
        <p:spPr>
          <a:xfrm rot="5400000">
            <a:off x="-39450" y="0"/>
            <a:ext cx="3124200" cy="3124200"/>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pic>
        <p:nvPicPr>
          <p:cNvPr id="6" name="Graphic 5">
            <a:extLst>
              <a:ext uri="{FF2B5EF4-FFF2-40B4-BE49-F238E27FC236}">
                <a16:creationId xmlns:a16="http://schemas.microsoft.com/office/drawing/2014/main" id="{4D8342E7-3A65-C949-FF97-239FDBE26B9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2715622873"/>
      </p:ext>
    </p:extLst>
  </p:cSld>
  <p:clrMapOvr>
    <a:masterClrMapping/>
  </p:clrMapOvr>
  <p:extLst>
    <p:ext uri="{DCECCB84-F9BA-43D5-87BE-67443E8EF086}">
      <p15:sldGuideLst xmlns:p15="http://schemas.microsoft.com/office/powerpoint/2012/main">
        <p15:guide id="4" orient="horz" pos="600">
          <p15:clr>
            <a:srgbClr val="F26B43"/>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Statement style 3">
    <p:bg>
      <p:bgPr>
        <a:solidFill>
          <a:schemeClr val="accent1"/>
        </a:solidFill>
        <a:effectLst/>
      </p:bgPr>
    </p:bg>
    <p:spTree>
      <p:nvGrpSpPr>
        <p:cNvPr id="1" name=""/>
        <p:cNvGrpSpPr/>
        <p:nvPr/>
      </p:nvGrpSpPr>
      <p:grpSpPr>
        <a:xfrm>
          <a:off x="0" y="0"/>
          <a:ext cx="0" cy="0"/>
          <a:chOff x="0" y="0"/>
          <a:chExt cx="0" cy="0"/>
        </a:xfrm>
      </p:grpSpPr>
      <p:sp>
        <p:nvSpPr>
          <p:cNvPr id="4" name="Title" descr="Header">
            <a:extLst>
              <a:ext uri="{FF2B5EF4-FFF2-40B4-BE49-F238E27FC236}">
                <a16:creationId xmlns:a16="http://schemas.microsoft.com/office/drawing/2014/main" id="{6953A8D2-20EB-4DFB-893E-8DCA6475DEE1}"/>
              </a:ext>
            </a:extLst>
          </p:cNvPr>
          <p:cNvSpPr>
            <a:spLocks noGrp="1"/>
          </p:cNvSpPr>
          <p:nvPr>
            <p:ph type="title" hasCustomPrompt="1"/>
          </p:nvPr>
        </p:nvSpPr>
        <p:spPr>
          <a:xfrm>
            <a:off x="-39450" y="-775597"/>
            <a:ext cx="9341700" cy="775597"/>
          </a:xfrm>
        </p:spPr>
        <p:txBody>
          <a:bodyPr/>
          <a:lstStyle>
            <a:lvl1pPr>
              <a:defRPr>
                <a:solidFill>
                  <a:schemeClr val="bg1"/>
                </a:solidFill>
              </a:defRPr>
            </a:lvl1pPr>
          </a:lstStyle>
          <a:p>
            <a:r>
              <a:rPr lang="en-US" dirty="0"/>
              <a:t>TITLE – KEEP HERE FOR ACCESSIBILITY</a:t>
            </a:r>
            <a:endParaRPr lang="en-GB" dirty="0"/>
          </a:p>
        </p:txBody>
      </p:sp>
      <p:sp>
        <p:nvSpPr>
          <p:cNvPr id="21" name="Quote">
            <a:extLst>
              <a:ext uri="{FF2B5EF4-FFF2-40B4-BE49-F238E27FC236}">
                <a16:creationId xmlns:a16="http://schemas.microsoft.com/office/drawing/2014/main" id="{04EB49EF-74A2-4A31-99CF-80E2BAF35EC6}"/>
              </a:ext>
            </a:extLst>
          </p:cNvPr>
          <p:cNvSpPr>
            <a:spLocks noGrp="1"/>
          </p:cNvSpPr>
          <p:nvPr>
            <p:ph type="body" sz="quarter" idx="15" hasCustomPrompt="1"/>
          </p:nvPr>
        </p:nvSpPr>
        <p:spPr>
          <a:xfrm>
            <a:off x="2333900" y="2110704"/>
            <a:ext cx="8181699" cy="2636591"/>
          </a:xfrm>
        </p:spPr>
        <p:txBody>
          <a:bodyPr anchor="t">
            <a:normAutofit/>
          </a:bodyPr>
          <a:lstStyle>
            <a:lvl1pPr marL="0" indent="0">
              <a:buNone/>
              <a:defRPr sz="3600" b="1">
                <a:solidFill>
                  <a:schemeClr val="bg1"/>
                </a:solidFill>
              </a:defRPr>
            </a:lvl1pPr>
          </a:lstStyle>
          <a:p>
            <a:pPr lvl="0"/>
            <a:r>
              <a:rPr lang="en-GB" dirty="0"/>
              <a:t>Insert your quote here</a:t>
            </a:r>
          </a:p>
        </p:txBody>
      </p:sp>
      <p:sp>
        <p:nvSpPr>
          <p:cNvPr id="2" name="Right Triangle 1">
            <a:extLst>
              <a:ext uri="{FF2B5EF4-FFF2-40B4-BE49-F238E27FC236}">
                <a16:creationId xmlns:a16="http://schemas.microsoft.com/office/drawing/2014/main" id="{CB9AD269-0E94-5F57-BE08-5E10A41EC965}"/>
              </a:ext>
            </a:extLst>
          </p:cNvPr>
          <p:cNvSpPr/>
          <p:nvPr userDrawn="1"/>
        </p:nvSpPr>
        <p:spPr>
          <a:xfrm rot="16200000">
            <a:off x="9067800" y="3733799"/>
            <a:ext cx="3124200" cy="3124200"/>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10" name="TextBox 9">
            <a:extLst>
              <a:ext uri="{FF2B5EF4-FFF2-40B4-BE49-F238E27FC236}">
                <a16:creationId xmlns:a16="http://schemas.microsoft.com/office/drawing/2014/main" id="{0144A53C-A760-B980-C1BA-3D631697281C}"/>
              </a:ext>
            </a:extLst>
          </p:cNvPr>
          <p:cNvSpPr txBox="1"/>
          <p:nvPr userDrawn="1"/>
        </p:nvSpPr>
        <p:spPr>
          <a:xfrm>
            <a:off x="5849681" y="6479951"/>
            <a:ext cx="492637" cy="140488"/>
          </a:xfrm>
          <a:prstGeom prst="rect">
            <a:avLst/>
          </a:prstGeom>
          <a:noFill/>
        </p:spPr>
        <p:txBody>
          <a:bodyPr wrap="square" lIns="0" tIns="0" rIns="0" bIns="0" rtlCol="0">
            <a:spAutoFit/>
          </a:bodyPr>
          <a:lstStyle/>
          <a:p>
            <a:pPr algn="ctr" rtl="0">
              <a:lnSpc>
                <a:spcPct val="110000"/>
              </a:lnSpc>
              <a:spcBef>
                <a:spcPts val="400"/>
              </a:spcBef>
              <a:spcAft>
                <a:spcPts val="400"/>
              </a:spcAft>
            </a:pPr>
            <a:fld id="{42C674B8-9BBC-4FFF-A23E-570BB0655C41}" type="slidenum">
              <a:rPr lang="en-GB" sz="900" smtClean="0">
                <a:solidFill>
                  <a:schemeClr val="bg1"/>
                </a:solidFill>
              </a:rPr>
              <a:pPr algn="ctr" rtl="0">
                <a:lnSpc>
                  <a:spcPct val="110000"/>
                </a:lnSpc>
                <a:spcBef>
                  <a:spcPts val="400"/>
                </a:spcBef>
                <a:spcAft>
                  <a:spcPts val="400"/>
                </a:spcAft>
              </a:pPr>
              <a:t>‹#›</a:t>
            </a:fld>
            <a:endParaRPr lang="en-GB" sz="900" dirty="0">
              <a:solidFill>
                <a:schemeClr val="bg1"/>
              </a:solidFill>
            </a:endParaRPr>
          </a:p>
        </p:txBody>
      </p:sp>
      <p:sp>
        <p:nvSpPr>
          <p:cNvPr id="12" name="Classification">
            <a:extLst>
              <a:ext uri="{FF2B5EF4-FFF2-40B4-BE49-F238E27FC236}">
                <a16:creationId xmlns:a16="http://schemas.microsoft.com/office/drawing/2014/main" id="{467DB697-633F-AE80-3288-0093F641EE35}"/>
              </a:ext>
              <a:ext uri="{C183D7F6-B498-43B3-948B-1728B52AA6E4}">
                <adec:decorative xmlns:adec="http://schemas.microsoft.com/office/drawing/2017/decorative" val="1"/>
              </a:ext>
            </a:extLst>
          </p:cNvPr>
          <p:cNvSpPr txBox="1">
            <a:spLocks/>
          </p:cNvSpPr>
          <p:nvPr/>
        </p:nvSpPr>
        <p:spPr>
          <a:xfrm>
            <a:off x="440938" y="6497329"/>
            <a:ext cx="4672238" cy="123111"/>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Doc Name | Month Year | Version # | Public | Internal/Client Use Only | Strictly Confidential</a:t>
            </a:r>
          </a:p>
        </p:txBody>
      </p:sp>
      <p:sp>
        <p:nvSpPr>
          <p:cNvPr id="5" name="Right Triangle 4">
            <a:extLst>
              <a:ext uri="{FF2B5EF4-FFF2-40B4-BE49-F238E27FC236}">
                <a16:creationId xmlns:a16="http://schemas.microsoft.com/office/drawing/2014/main" id="{07B1A339-6C75-07F1-9C25-457A1585ABE5}"/>
              </a:ext>
            </a:extLst>
          </p:cNvPr>
          <p:cNvSpPr/>
          <p:nvPr userDrawn="1"/>
        </p:nvSpPr>
        <p:spPr>
          <a:xfrm rot="16200000">
            <a:off x="9067800" y="3748313"/>
            <a:ext cx="3124200" cy="3124200"/>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pic>
        <p:nvPicPr>
          <p:cNvPr id="6" name="Graphic 5">
            <a:extLst>
              <a:ext uri="{FF2B5EF4-FFF2-40B4-BE49-F238E27FC236}">
                <a16:creationId xmlns:a16="http://schemas.microsoft.com/office/drawing/2014/main" id="{D234F138-613C-0A6C-F7CB-DEA6C97A310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760034993"/>
      </p:ext>
    </p:extLst>
  </p:cSld>
  <p:clrMapOvr>
    <a:masterClrMapping/>
  </p:clrMapOvr>
  <p:extLst>
    <p:ext uri="{DCECCB84-F9BA-43D5-87BE-67443E8EF086}">
      <p15:sldGuideLst xmlns:p15="http://schemas.microsoft.com/office/powerpoint/2012/main">
        <p15:guide id="4" orient="horz" pos="600">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3 key points">
    <p:bg>
      <p:bgPr>
        <a:solidFill>
          <a:schemeClr val="accent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55C23FA-A39C-47E2-B32E-D31B7F81F736}"/>
              </a:ext>
            </a:extLst>
          </p:cNvPr>
          <p:cNvSpPr>
            <a:spLocks noGrp="1"/>
          </p:cNvSpPr>
          <p:nvPr>
            <p:ph type="title" hasCustomPrompt="1"/>
          </p:nvPr>
        </p:nvSpPr>
        <p:spPr/>
        <p:txBody>
          <a:bodyPr/>
          <a:lstStyle>
            <a:lvl1pPr>
              <a:defRPr>
                <a:solidFill>
                  <a:schemeClr val="bg1"/>
                </a:solidFill>
              </a:defRPr>
            </a:lvl1pPr>
          </a:lstStyle>
          <a:p>
            <a:r>
              <a:rPr lang="en-US" dirty="0"/>
              <a:t>3 key points layout</a:t>
            </a:r>
            <a:endParaRPr lang="en-GB" dirty="0"/>
          </a:p>
        </p:txBody>
      </p:sp>
      <p:sp>
        <p:nvSpPr>
          <p:cNvPr id="23" name="No. 1">
            <a:extLst>
              <a:ext uri="{FF2B5EF4-FFF2-40B4-BE49-F238E27FC236}">
                <a16:creationId xmlns:a16="http://schemas.microsoft.com/office/drawing/2014/main" id="{8933E780-68DF-AEFF-FB64-64A8AC3BC8DB}"/>
              </a:ext>
            </a:extLst>
          </p:cNvPr>
          <p:cNvSpPr>
            <a:spLocks noGrp="1"/>
          </p:cNvSpPr>
          <p:nvPr>
            <p:ph type="body" sz="quarter" idx="34" hasCustomPrompt="1"/>
          </p:nvPr>
        </p:nvSpPr>
        <p:spPr>
          <a:xfrm>
            <a:off x="424599" y="1701571"/>
            <a:ext cx="1219200" cy="1045259"/>
          </a:xfrm>
        </p:spPr>
        <p:txBody>
          <a:bodyPr/>
          <a:lstStyle>
            <a:lvl1pPr>
              <a:defRPr sz="9600" b="1">
                <a:solidFill>
                  <a:schemeClr val="tx2"/>
                </a:solidFill>
              </a:defRPr>
            </a:lvl1pPr>
          </a:lstStyle>
          <a:p>
            <a:pPr lvl="0"/>
            <a:r>
              <a:rPr lang="en-US" dirty="0"/>
              <a:t>#</a:t>
            </a:r>
            <a:endParaRPr lang="en-GB" dirty="0"/>
          </a:p>
        </p:txBody>
      </p:sp>
      <p:sp>
        <p:nvSpPr>
          <p:cNvPr id="7" name="Text Placeholder 6">
            <a:extLst>
              <a:ext uri="{FF2B5EF4-FFF2-40B4-BE49-F238E27FC236}">
                <a16:creationId xmlns:a16="http://schemas.microsoft.com/office/drawing/2014/main" id="{3BF07BEC-475C-D95A-2313-6FF423D69112}"/>
              </a:ext>
            </a:extLst>
          </p:cNvPr>
          <p:cNvSpPr>
            <a:spLocks noGrp="1"/>
          </p:cNvSpPr>
          <p:nvPr>
            <p:ph type="body" sz="quarter" idx="30"/>
          </p:nvPr>
        </p:nvSpPr>
        <p:spPr>
          <a:xfrm>
            <a:off x="449999" y="3067958"/>
            <a:ext cx="3528000" cy="2583996"/>
          </a:xfrm>
          <a:prstGeom prst="rect">
            <a:avLst/>
          </a:prstGeom>
          <a:noFill/>
        </p:spPr>
        <p:txBody>
          <a:bodyPr wrap="square" lIns="72000" tIns="72000" rIns="72000" bIns="72000">
            <a:noAutofit/>
          </a:bodyPr>
          <a:lstStyle>
            <a:lvl1pPr>
              <a:defRPr sz="2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GB"/>
              <a:t>Click to edit Master text styles</a:t>
            </a:r>
          </a:p>
        </p:txBody>
      </p:sp>
      <p:sp>
        <p:nvSpPr>
          <p:cNvPr id="27" name="No. 2">
            <a:extLst>
              <a:ext uri="{FF2B5EF4-FFF2-40B4-BE49-F238E27FC236}">
                <a16:creationId xmlns:a16="http://schemas.microsoft.com/office/drawing/2014/main" id="{30E98F8F-3061-8682-1A3F-E78E0C8D3F9E}"/>
              </a:ext>
            </a:extLst>
          </p:cNvPr>
          <p:cNvSpPr>
            <a:spLocks noGrp="1"/>
          </p:cNvSpPr>
          <p:nvPr>
            <p:ph type="body" sz="quarter" idx="35" hasCustomPrompt="1"/>
          </p:nvPr>
        </p:nvSpPr>
        <p:spPr>
          <a:xfrm>
            <a:off x="4298690" y="1701571"/>
            <a:ext cx="1219200" cy="1045259"/>
          </a:xfrm>
        </p:spPr>
        <p:txBody>
          <a:bodyPr/>
          <a:lstStyle>
            <a:lvl1pPr>
              <a:defRPr sz="9600" b="1">
                <a:solidFill>
                  <a:schemeClr val="accent2"/>
                </a:solidFill>
              </a:defRPr>
            </a:lvl1pPr>
          </a:lstStyle>
          <a:p>
            <a:pPr lvl="0"/>
            <a:r>
              <a:rPr lang="en-US" dirty="0"/>
              <a:t>#</a:t>
            </a:r>
            <a:endParaRPr lang="en-GB" dirty="0"/>
          </a:p>
        </p:txBody>
      </p:sp>
      <p:sp>
        <p:nvSpPr>
          <p:cNvPr id="8" name="Text Placeholder 7">
            <a:extLst>
              <a:ext uri="{FF2B5EF4-FFF2-40B4-BE49-F238E27FC236}">
                <a16:creationId xmlns:a16="http://schemas.microsoft.com/office/drawing/2014/main" id="{4812F4A0-FD3C-1B4E-7C0D-A6CD56FB0F3F}"/>
              </a:ext>
            </a:extLst>
          </p:cNvPr>
          <p:cNvSpPr>
            <a:spLocks noGrp="1"/>
          </p:cNvSpPr>
          <p:nvPr>
            <p:ph type="body" sz="quarter" idx="31"/>
          </p:nvPr>
        </p:nvSpPr>
        <p:spPr>
          <a:xfrm>
            <a:off x="4332287" y="3067958"/>
            <a:ext cx="3528000" cy="2583996"/>
          </a:xfrm>
          <a:prstGeom prst="rect">
            <a:avLst/>
          </a:prstGeom>
          <a:noFill/>
        </p:spPr>
        <p:txBody>
          <a:bodyPr wrap="square" lIns="72000" tIns="72000" rIns="72000" bIns="72000">
            <a:noAutofit/>
          </a:bodyPr>
          <a:lstStyle>
            <a:lvl1pPr>
              <a:defRPr sz="2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GB"/>
              <a:t>Click to edit Master text styles</a:t>
            </a:r>
          </a:p>
        </p:txBody>
      </p:sp>
      <p:sp>
        <p:nvSpPr>
          <p:cNvPr id="32" name="No. 3">
            <a:extLst>
              <a:ext uri="{FF2B5EF4-FFF2-40B4-BE49-F238E27FC236}">
                <a16:creationId xmlns:a16="http://schemas.microsoft.com/office/drawing/2014/main" id="{60835E92-0DA1-DBA3-87F3-D6CA2B63B035}"/>
              </a:ext>
            </a:extLst>
          </p:cNvPr>
          <p:cNvSpPr>
            <a:spLocks noGrp="1"/>
          </p:cNvSpPr>
          <p:nvPr>
            <p:ph type="body" sz="quarter" idx="36" hasCustomPrompt="1"/>
          </p:nvPr>
        </p:nvSpPr>
        <p:spPr>
          <a:xfrm>
            <a:off x="8162924" y="1701571"/>
            <a:ext cx="1219200" cy="1045259"/>
          </a:xfrm>
        </p:spPr>
        <p:txBody>
          <a:bodyPr/>
          <a:lstStyle>
            <a:lvl1pPr>
              <a:defRPr sz="9600" b="1">
                <a:solidFill>
                  <a:srgbClr val="E3D8F0"/>
                </a:solidFill>
              </a:defRPr>
            </a:lvl1pPr>
          </a:lstStyle>
          <a:p>
            <a:pPr lvl="0"/>
            <a:r>
              <a:rPr lang="en-US" dirty="0"/>
              <a:t>#</a:t>
            </a:r>
            <a:endParaRPr lang="en-GB" dirty="0"/>
          </a:p>
        </p:txBody>
      </p:sp>
      <p:sp>
        <p:nvSpPr>
          <p:cNvPr id="9" name="Text Placeholder 8">
            <a:extLst>
              <a:ext uri="{FF2B5EF4-FFF2-40B4-BE49-F238E27FC236}">
                <a16:creationId xmlns:a16="http://schemas.microsoft.com/office/drawing/2014/main" id="{1CF5EC94-06CC-02DF-99F1-D843B6EC5EE0}"/>
              </a:ext>
            </a:extLst>
          </p:cNvPr>
          <p:cNvSpPr>
            <a:spLocks noGrp="1"/>
          </p:cNvSpPr>
          <p:nvPr>
            <p:ph type="body" sz="quarter" idx="32" hasCustomPrompt="1"/>
          </p:nvPr>
        </p:nvSpPr>
        <p:spPr>
          <a:xfrm>
            <a:off x="8220073" y="3067958"/>
            <a:ext cx="3528000" cy="2583996"/>
          </a:xfrm>
          <a:prstGeom prst="rect">
            <a:avLst/>
          </a:prstGeom>
          <a:noFill/>
        </p:spPr>
        <p:txBody>
          <a:bodyPr wrap="square" lIns="72000" tIns="72000" rIns="72000" bIns="72000">
            <a:noAutofit/>
          </a:bodyPr>
          <a:lstStyle>
            <a:lvl1pPr>
              <a:defRPr sz="2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Click to add text</a:t>
            </a:r>
          </a:p>
        </p:txBody>
      </p:sp>
      <p:sp>
        <p:nvSpPr>
          <p:cNvPr id="17" name="TextBox 16">
            <a:extLst>
              <a:ext uri="{FF2B5EF4-FFF2-40B4-BE49-F238E27FC236}">
                <a16:creationId xmlns:a16="http://schemas.microsoft.com/office/drawing/2014/main" id="{B094FC2C-B470-E22E-D383-B44D7B951CD9}"/>
              </a:ext>
            </a:extLst>
          </p:cNvPr>
          <p:cNvSpPr txBox="1"/>
          <p:nvPr/>
        </p:nvSpPr>
        <p:spPr>
          <a:xfrm>
            <a:off x="5849681" y="6479951"/>
            <a:ext cx="492637" cy="140488"/>
          </a:xfrm>
          <a:prstGeom prst="rect">
            <a:avLst/>
          </a:prstGeom>
          <a:noFill/>
        </p:spPr>
        <p:txBody>
          <a:bodyPr wrap="square" lIns="0" tIns="0" rIns="0" bIns="0" rtlCol="0">
            <a:spAutoFit/>
          </a:bodyPr>
          <a:lstStyle/>
          <a:p>
            <a:pPr algn="ctr" rtl="0">
              <a:lnSpc>
                <a:spcPct val="110000"/>
              </a:lnSpc>
              <a:spcBef>
                <a:spcPts val="400"/>
              </a:spcBef>
              <a:spcAft>
                <a:spcPts val="400"/>
              </a:spcAft>
            </a:pPr>
            <a:fld id="{42C674B8-9BBC-4FFF-A23E-570BB0655C41}" type="slidenum">
              <a:rPr lang="en-GB" sz="900" smtClean="0">
                <a:solidFill>
                  <a:schemeClr val="bg1"/>
                </a:solidFill>
              </a:rPr>
              <a:pPr algn="ctr" rtl="0">
                <a:lnSpc>
                  <a:spcPct val="110000"/>
                </a:lnSpc>
                <a:spcBef>
                  <a:spcPts val="400"/>
                </a:spcBef>
                <a:spcAft>
                  <a:spcPts val="400"/>
                </a:spcAft>
              </a:pPr>
              <a:t>‹#›</a:t>
            </a:fld>
            <a:endParaRPr lang="en-GB" sz="900" dirty="0">
              <a:solidFill>
                <a:schemeClr val="bg1"/>
              </a:solidFill>
            </a:endParaRPr>
          </a:p>
        </p:txBody>
      </p:sp>
      <p:sp>
        <p:nvSpPr>
          <p:cNvPr id="24" name="Classification">
            <a:extLst>
              <a:ext uri="{FF2B5EF4-FFF2-40B4-BE49-F238E27FC236}">
                <a16:creationId xmlns:a16="http://schemas.microsoft.com/office/drawing/2014/main" id="{67B23A15-646C-F76F-AD69-AE049FD5000A}"/>
              </a:ext>
              <a:ext uri="{C183D7F6-B498-43B3-948B-1728B52AA6E4}">
                <adec:decorative xmlns:adec="http://schemas.microsoft.com/office/drawing/2017/decorative" val="1"/>
              </a:ext>
            </a:extLst>
          </p:cNvPr>
          <p:cNvSpPr txBox="1">
            <a:spLocks/>
          </p:cNvSpPr>
          <p:nvPr/>
        </p:nvSpPr>
        <p:spPr>
          <a:xfrm>
            <a:off x="440938" y="6497329"/>
            <a:ext cx="4672238" cy="123111"/>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Doc Name | Month Year | Version # | Public | Internal/Client Use Only | Strictly Confidential</a:t>
            </a:r>
          </a:p>
        </p:txBody>
      </p:sp>
      <p:pic>
        <p:nvPicPr>
          <p:cNvPr id="4" name="Graphic 3">
            <a:extLst>
              <a:ext uri="{FF2B5EF4-FFF2-40B4-BE49-F238E27FC236}">
                <a16:creationId xmlns:a16="http://schemas.microsoft.com/office/drawing/2014/main" id="{CC5EA47B-0866-1154-09FC-C7C7B641973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191196332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x 2 boxes">
    <p:spTree>
      <p:nvGrpSpPr>
        <p:cNvPr id="1" name=""/>
        <p:cNvGrpSpPr/>
        <p:nvPr/>
      </p:nvGrpSpPr>
      <p:grpSpPr>
        <a:xfrm>
          <a:off x="0" y="0"/>
          <a:ext cx="0" cy="0"/>
          <a:chOff x="0" y="0"/>
          <a:chExt cx="0" cy="0"/>
        </a:xfrm>
      </p:grpSpPr>
      <p:sp>
        <p:nvSpPr>
          <p:cNvPr id="7" name="Title" descr="Header">
            <a:extLst>
              <a:ext uri="{FF2B5EF4-FFF2-40B4-BE49-F238E27FC236}">
                <a16:creationId xmlns:a16="http://schemas.microsoft.com/office/drawing/2014/main" id="{B80FCDC1-4ADD-40AF-8A4F-44573B1258DA}"/>
              </a:ext>
            </a:extLst>
          </p:cNvPr>
          <p:cNvSpPr>
            <a:spLocks noGrp="1"/>
          </p:cNvSpPr>
          <p:nvPr>
            <p:ph type="title"/>
          </p:nvPr>
        </p:nvSpPr>
        <p:spPr/>
        <p:txBody>
          <a:bodyPr/>
          <a:lstStyle/>
          <a:p>
            <a:r>
              <a:rPr lang="en-GB"/>
              <a:t>Click to edit Master title style</a:t>
            </a:r>
          </a:p>
        </p:txBody>
      </p:sp>
      <p:sp>
        <p:nvSpPr>
          <p:cNvPr id="3" name="Placeholder 1">
            <a:extLst>
              <a:ext uri="{FF2B5EF4-FFF2-40B4-BE49-F238E27FC236}">
                <a16:creationId xmlns:a16="http://schemas.microsoft.com/office/drawing/2014/main" id="{1703231E-4063-4D72-A4F3-5BF19050C303}"/>
              </a:ext>
            </a:extLst>
          </p:cNvPr>
          <p:cNvSpPr>
            <a:spLocks noGrp="1"/>
          </p:cNvSpPr>
          <p:nvPr>
            <p:ph idx="1" hasCustomPrompt="1"/>
          </p:nvPr>
        </p:nvSpPr>
        <p:spPr>
          <a:xfrm>
            <a:off x="450000" y="1808163"/>
            <a:ext cx="5456880" cy="3861312"/>
          </a:xfrm>
        </p:spPr>
        <p:txBody>
          <a:bodyPr>
            <a:noAutofit/>
          </a:bodyPr>
          <a:lstStyle>
            <a:lvl1pPr>
              <a:spcBef>
                <a:spcPts val="400"/>
              </a:spcBef>
              <a:defRPr sz="2400">
                <a:solidFill>
                  <a:schemeClr val="tx1"/>
                </a:solidFill>
              </a:defRPr>
            </a:lvl1pPr>
            <a:lvl2pPr>
              <a:spcBef>
                <a:spcPts val="400"/>
              </a:spcBef>
              <a:defRPr sz="2400">
                <a:solidFill>
                  <a:schemeClr val="tx1"/>
                </a:solidFill>
              </a:defRPr>
            </a:lvl2pPr>
            <a:lvl3pPr>
              <a:spcBef>
                <a:spcPts val="400"/>
              </a:spcBef>
              <a:defRPr sz="2400">
                <a:solidFill>
                  <a:schemeClr val="tx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10" name="Placeholder 2">
            <a:extLst>
              <a:ext uri="{FF2B5EF4-FFF2-40B4-BE49-F238E27FC236}">
                <a16:creationId xmlns:a16="http://schemas.microsoft.com/office/drawing/2014/main" id="{58EBDB8A-A132-411F-B6B9-59DC085B79E1}"/>
              </a:ext>
            </a:extLst>
          </p:cNvPr>
          <p:cNvSpPr>
            <a:spLocks noGrp="1"/>
          </p:cNvSpPr>
          <p:nvPr>
            <p:ph idx="15" hasCustomPrompt="1"/>
          </p:nvPr>
        </p:nvSpPr>
        <p:spPr>
          <a:xfrm>
            <a:off x="6273992" y="1808163"/>
            <a:ext cx="5456880" cy="3861312"/>
          </a:xfrm>
        </p:spPr>
        <p:txBody>
          <a:bodyPr>
            <a:noAutofit/>
          </a:bodyPr>
          <a:lstStyle>
            <a:lvl1pPr>
              <a:spcBef>
                <a:spcPts val="400"/>
              </a:spcBef>
              <a:defRPr sz="2400">
                <a:solidFill>
                  <a:schemeClr val="tx1"/>
                </a:solidFill>
              </a:defRPr>
            </a:lvl1pPr>
            <a:lvl2pPr>
              <a:spcBef>
                <a:spcPts val="400"/>
              </a:spcBef>
              <a:defRPr sz="2400">
                <a:solidFill>
                  <a:schemeClr val="tx1"/>
                </a:solidFill>
              </a:defRPr>
            </a:lvl2pPr>
            <a:lvl3pPr>
              <a:spcBef>
                <a:spcPts val="400"/>
              </a:spcBef>
              <a:defRPr sz="2400">
                <a:solidFill>
                  <a:schemeClr val="tx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Tree>
    <p:extLst>
      <p:ext uri="{BB962C8B-B14F-4D97-AF65-F5344CB8AC3E}">
        <p14:creationId xmlns:p14="http://schemas.microsoft.com/office/powerpoint/2010/main" val="837615758"/>
      </p:ext>
    </p:extLst>
  </p:cSld>
  <p:clrMapOvr>
    <a:masterClrMapping/>
  </p:clrMapOvr>
  <p:extLst>
    <p:ext uri="{DCECCB84-F9BA-43D5-87BE-67443E8EF086}">
      <p15:sldGuideLst xmlns:p15="http://schemas.microsoft.com/office/powerpoint/2012/main">
        <p15:guide id="1" orient="horz" pos="4320">
          <p15:clr>
            <a:srgbClr val="F26B43"/>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_image_right">
    <p:spTree>
      <p:nvGrpSpPr>
        <p:cNvPr id="1" name=""/>
        <p:cNvGrpSpPr/>
        <p:nvPr/>
      </p:nvGrpSpPr>
      <p:grpSpPr>
        <a:xfrm>
          <a:off x="0" y="0"/>
          <a:ext cx="0" cy="0"/>
          <a:chOff x="0" y="0"/>
          <a:chExt cx="0" cy="0"/>
        </a:xfrm>
      </p:grpSpPr>
      <p:sp>
        <p:nvSpPr>
          <p:cNvPr id="7" name="Text Box">
            <a:extLst>
              <a:ext uri="{FF2B5EF4-FFF2-40B4-BE49-F238E27FC236}">
                <a16:creationId xmlns:a16="http://schemas.microsoft.com/office/drawing/2014/main" id="{65919DFD-5216-47CC-A2D5-A0B970BE9632}"/>
              </a:ext>
            </a:extLst>
          </p:cNvPr>
          <p:cNvSpPr>
            <a:spLocks noGrp="1"/>
          </p:cNvSpPr>
          <p:nvPr>
            <p:ph type="body" sz="quarter" idx="12"/>
          </p:nvPr>
        </p:nvSpPr>
        <p:spPr>
          <a:xfrm>
            <a:off x="442913" y="2249714"/>
            <a:ext cx="3527425" cy="3698649"/>
          </a:xfrm>
        </p:spPr>
        <p:txBody>
          <a:bodyPr/>
          <a:lstStyle/>
          <a:p>
            <a:pPr lvl="0"/>
            <a:r>
              <a:rPr lang="en-GB"/>
              <a:t>Click to edit Master text styles</a:t>
            </a:r>
          </a:p>
          <a:p>
            <a:pPr lvl="1"/>
            <a:r>
              <a:rPr lang="en-GB"/>
              <a:t>Second level</a:t>
            </a:r>
          </a:p>
          <a:p>
            <a:pPr lvl="2"/>
            <a:r>
              <a:rPr lang="en-GB"/>
              <a:t>Third level</a:t>
            </a:r>
          </a:p>
        </p:txBody>
      </p:sp>
      <p:sp>
        <p:nvSpPr>
          <p:cNvPr id="15" name="Picture Placeholder 14">
            <a:extLst>
              <a:ext uri="{FF2B5EF4-FFF2-40B4-BE49-F238E27FC236}">
                <a16:creationId xmlns:a16="http://schemas.microsoft.com/office/drawing/2014/main" id="{E15FE5BE-74FF-2205-1A8F-C1AA45D1D844}"/>
              </a:ext>
              <a:ext uri="{C183D7F6-B498-43B3-948B-1728B52AA6E4}">
                <adec:decorative xmlns:adec="http://schemas.microsoft.com/office/drawing/2017/decorative" val="0"/>
              </a:ext>
            </a:extLst>
          </p:cNvPr>
          <p:cNvSpPr>
            <a:spLocks noGrp="1"/>
          </p:cNvSpPr>
          <p:nvPr>
            <p:ph type="pic" sz="quarter" idx="11" hasCustomPrompt="1"/>
          </p:nvPr>
        </p:nvSpPr>
        <p:spPr>
          <a:xfrm>
            <a:off x="4332288" y="0"/>
            <a:ext cx="7410450" cy="5948363"/>
          </a:xfrm>
          <a:custGeom>
            <a:avLst/>
            <a:gdLst>
              <a:gd name="connsiteX0" fmla="*/ 0 w 7410450"/>
              <a:gd name="connsiteY0" fmla="*/ 0 h 5948363"/>
              <a:gd name="connsiteX1" fmla="*/ 7410450 w 7410450"/>
              <a:gd name="connsiteY1" fmla="*/ 0 h 5948363"/>
              <a:gd name="connsiteX2" fmla="*/ 7410450 w 7410450"/>
              <a:gd name="connsiteY2" fmla="*/ 4975605 h 5948363"/>
              <a:gd name="connsiteX3" fmla="*/ 6437692 w 7410450"/>
              <a:gd name="connsiteY3" fmla="*/ 5948363 h 5948363"/>
              <a:gd name="connsiteX4" fmla="*/ 0 w 7410450"/>
              <a:gd name="connsiteY4" fmla="*/ 5948363 h 59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10450" h="5948363">
                <a:moveTo>
                  <a:pt x="0" y="0"/>
                </a:moveTo>
                <a:lnTo>
                  <a:pt x="7410450" y="0"/>
                </a:lnTo>
                <a:lnTo>
                  <a:pt x="7410450" y="4975605"/>
                </a:lnTo>
                <a:lnTo>
                  <a:pt x="6437692" y="5948363"/>
                </a:lnTo>
                <a:lnTo>
                  <a:pt x="0" y="5948363"/>
                </a:lnTo>
                <a:close/>
              </a:path>
            </a:pathLst>
          </a:custGeom>
          <a:pattFill prst="wdDnDiag">
            <a:fgClr>
              <a:schemeClr val="bg1">
                <a:lumMod val="85000"/>
              </a:schemeClr>
            </a:fgClr>
            <a:bgClr>
              <a:schemeClr val="bg1"/>
            </a:bgClr>
          </a:pattFill>
        </p:spPr>
        <p:txBody>
          <a:bodyPr wrap="square" anchor="ctr">
            <a:noAutofit/>
          </a:bodyPr>
          <a:lstStyle>
            <a:lvl1pPr algn="ctr">
              <a:defRPr b="1"/>
            </a:lvl1pPr>
          </a:lstStyle>
          <a:p>
            <a:br>
              <a:rPr lang="en-GB" dirty="0"/>
            </a:br>
            <a:br>
              <a:rPr lang="en-GB" dirty="0"/>
            </a:br>
            <a:br>
              <a:rPr lang="en-GB" dirty="0"/>
            </a:br>
            <a:r>
              <a:rPr lang="en-GB" dirty="0"/>
              <a:t>Click icon to </a:t>
            </a:r>
            <a:br>
              <a:rPr lang="en-GB" dirty="0"/>
            </a:br>
            <a:r>
              <a:rPr lang="en-GB" dirty="0"/>
              <a:t>insert image</a:t>
            </a:r>
          </a:p>
        </p:txBody>
      </p:sp>
      <p:sp>
        <p:nvSpPr>
          <p:cNvPr id="8" name="Title 7">
            <a:extLst>
              <a:ext uri="{FF2B5EF4-FFF2-40B4-BE49-F238E27FC236}">
                <a16:creationId xmlns:a16="http://schemas.microsoft.com/office/drawing/2014/main" id="{FEFA78C8-BF85-C18D-67D3-7D18DF4C9A08}"/>
              </a:ext>
            </a:extLst>
          </p:cNvPr>
          <p:cNvSpPr>
            <a:spLocks noGrp="1"/>
          </p:cNvSpPr>
          <p:nvPr>
            <p:ph type="title"/>
          </p:nvPr>
        </p:nvSpPr>
        <p:spPr>
          <a:xfrm>
            <a:off x="450000" y="701874"/>
            <a:ext cx="3520338" cy="715669"/>
          </a:xfrm>
        </p:spPr>
        <p:txBody>
          <a:bodyPr/>
          <a:lstStyle/>
          <a:p>
            <a:r>
              <a:rPr lang="en-GB"/>
              <a:t>Click to edit Master title style</a:t>
            </a:r>
          </a:p>
        </p:txBody>
      </p:sp>
    </p:spTree>
    <p:extLst>
      <p:ext uri="{BB962C8B-B14F-4D97-AF65-F5344CB8AC3E}">
        <p14:creationId xmlns:p14="http://schemas.microsoft.com/office/powerpoint/2010/main" val="146196461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_image_left">
    <p:spTree>
      <p:nvGrpSpPr>
        <p:cNvPr id="1" name=""/>
        <p:cNvGrpSpPr/>
        <p:nvPr/>
      </p:nvGrpSpPr>
      <p:grpSpPr>
        <a:xfrm>
          <a:off x="0" y="0"/>
          <a:ext cx="0" cy="0"/>
          <a:chOff x="0" y="0"/>
          <a:chExt cx="0" cy="0"/>
        </a:xfrm>
      </p:grpSpPr>
      <p:sp>
        <p:nvSpPr>
          <p:cNvPr id="2" name="Title" descr="Header">
            <a:extLst>
              <a:ext uri="{FF2B5EF4-FFF2-40B4-BE49-F238E27FC236}">
                <a16:creationId xmlns:a16="http://schemas.microsoft.com/office/drawing/2014/main" id="{88DD43FA-3336-4415-A3A6-54EA3C9BB987}"/>
              </a:ext>
            </a:extLst>
          </p:cNvPr>
          <p:cNvSpPr>
            <a:spLocks noGrp="1"/>
          </p:cNvSpPr>
          <p:nvPr>
            <p:ph type="title"/>
          </p:nvPr>
        </p:nvSpPr>
        <p:spPr>
          <a:xfrm>
            <a:off x="8184232" y="450000"/>
            <a:ext cx="3526688" cy="1116250"/>
          </a:xfrm>
        </p:spPr>
        <p:txBody>
          <a:bodyPr/>
          <a:lstStyle/>
          <a:p>
            <a:r>
              <a:rPr lang="en-GB"/>
              <a:t>Click to edit Master title style</a:t>
            </a:r>
            <a:endParaRPr lang="en-GB" dirty="0"/>
          </a:p>
        </p:txBody>
      </p:sp>
      <p:sp>
        <p:nvSpPr>
          <p:cNvPr id="7" name="Text Box">
            <a:extLst>
              <a:ext uri="{FF2B5EF4-FFF2-40B4-BE49-F238E27FC236}">
                <a16:creationId xmlns:a16="http://schemas.microsoft.com/office/drawing/2014/main" id="{65919DFD-5216-47CC-A2D5-A0B970BE9632}"/>
              </a:ext>
            </a:extLst>
          </p:cNvPr>
          <p:cNvSpPr>
            <a:spLocks noGrp="1"/>
          </p:cNvSpPr>
          <p:nvPr>
            <p:ph type="body" sz="quarter" idx="12"/>
          </p:nvPr>
        </p:nvSpPr>
        <p:spPr>
          <a:xfrm>
            <a:off x="8223183" y="2293257"/>
            <a:ext cx="3526689" cy="3655106"/>
          </a:xfrm>
        </p:spPr>
        <p:txBody>
          <a:bodyPr/>
          <a:lstStyle/>
          <a:p>
            <a:pPr lvl="0"/>
            <a:r>
              <a:rPr lang="en-GB"/>
              <a:t>Click to edit Master text styles</a:t>
            </a:r>
          </a:p>
          <a:p>
            <a:pPr lvl="1"/>
            <a:r>
              <a:rPr lang="en-GB"/>
              <a:t>Second level</a:t>
            </a:r>
          </a:p>
          <a:p>
            <a:pPr lvl="2"/>
            <a:r>
              <a:rPr lang="en-GB"/>
              <a:t>Third level</a:t>
            </a:r>
          </a:p>
        </p:txBody>
      </p:sp>
      <p:sp>
        <p:nvSpPr>
          <p:cNvPr id="8" name="Picture Placeholder 7">
            <a:extLst>
              <a:ext uri="{FF2B5EF4-FFF2-40B4-BE49-F238E27FC236}">
                <a16:creationId xmlns:a16="http://schemas.microsoft.com/office/drawing/2014/main" id="{D01481FF-ECD9-985C-6949-42B804BF01D0}"/>
              </a:ext>
              <a:ext uri="{C183D7F6-B498-43B3-948B-1728B52AA6E4}">
                <adec:decorative xmlns:adec="http://schemas.microsoft.com/office/drawing/2017/decorative" val="1"/>
              </a:ext>
            </a:extLst>
          </p:cNvPr>
          <p:cNvSpPr>
            <a:spLocks noGrp="1"/>
          </p:cNvSpPr>
          <p:nvPr>
            <p:ph type="pic" sz="quarter" idx="11" hasCustomPrompt="1"/>
          </p:nvPr>
        </p:nvSpPr>
        <p:spPr>
          <a:xfrm>
            <a:off x="461476" y="0"/>
            <a:ext cx="7398237" cy="5948363"/>
          </a:xfrm>
          <a:custGeom>
            <a:avLst/>
            <a:gdLst>
              <a:gd name="connsiteX0" fmla="*/ 0 w 7398237"/>
              <a:gd name="connsiteY0" fmla="*/ 0 h 5948363"/>
              <a:gd name="connsiteX1" fmla="*/ 7398237 w 7398237"/>
              <a:gd name="connsiteY1" fmla="*/ 0 h 5948363"/>
              <a:gd name="connsiteX2" fmla="*/ 7398237 w 7398237"/>
              <a:gd name="connsiteY2" fmla="*/ 4958167 h 5948363"/>
              <a:gd name="connsiteX3" fmla="*/ 6408041 w 7398237"/>
              <a:gd name="connsiteY3" fmla="*/ 5948363 h 5948363"/>
              <a:gd name="connsiteX4" fmla="*/ 0 w 7398237"/>
              <a:gd name="connsiteY4" fmla="*/ 5948363 h 59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8237" h="5948363">
                <a:moveTo>
                  <a:pt x="0" y="0"/>
                </a:moveTo>
                <a:lnTo>
                  <a:pt x="7398237" y="0"/>
                </a:lnTo>
                <a:lnTo>
                  <a:pt x="7398237" y="4958167"/>
                </a:lnTo>
                <a:lnTo>
                  <a:pt x="6408041" y="5948363"/>
                </a:lnTo>
                <a:lnTo>
                  <a:pt x="0" y="5948363"/>
                </a:lnTo>
                <a:close/>
              </a:path>
            </a:pathLst>
          </a:custGeom>
          <a:pattFill prst="wdDnDiag">
            <a:fgClr>
              <a:schemeClr val="bg1">
                <a:lumMod val="85000"/>
              </a:schemeClr>
            </a:fgClr>
            <a:bgClr>
              <a:schemeClr val="bg1"/>
            </a:bgClr>
          </a:pattFill>
        </p:spPr>
        <p:txBody>
          <a:bodyPr wrap="square" anchor="ctr">
            <a:noAutofit/>
          </a:bodyPr>
          <a:lstStyle>
            <a:lvl1pPr algn="ctr">
              <a:defRPr b="1"/>
            </a:lvl1pPr>
          </a:lstStyle>
          <a:p>
            <a:br>
              <a:rPr lang="en-GB" dirty="0"/>
            </a:br>
            <a:br>
              <a:rPr lang="en-GB" dirty="0"/>
            </a:br>
            <a:br>
              <a:rPr lang="en-GB" dirty="0"/>
            </a:br>
            <a:r>
              <a:rPr lang="en-GB" dirty="0"/>
              <a:t>Click icon to </a:t>
            </a:r>
            <a:br>
              <a:rPr lang="en-GB" dirty="0"/>
            </a:br>
            <a:r>
              <a:rPr lang="en-GB" dirty="0"/>
              <a:t>insert image</a:t>
            </a:r>
          </a:p>
        </p:txBody>
      </p:sp>
    </p:spTree>
    <p:extLst>
      <p:ext uri="{BB962C8B-B14F-4D97-AF65-F5344CB8AC3E}">
        <p14:creationId xmlns:p14="http://schemas.microsoft.com/office/powerpoint/2010/main" val="447312511"/>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rge_diagram_right">
    <p:spTree>
      <p:nvGrpSpPr>
        <p:cNvPr id="1" name=""/>
        <p:cNvGrpSpPr/>
        <p:nvPr/>
      </p:nvGrpSpPr>
      <p:grpSpPr>
        <a:xfrm>
          <a:off x="0" y="0"/>
          <a:ext cx="0" cy="0"/>
          <a:chOff x="0" y="0"/>
          <a:chExt cx="0" cy="0"/>
        </a:xfrm>
      </p:grpSpPr>
      <p:sp>
        <p:nvSpPr>
          <p:cNvPr id="7" name="Text Box">
            <a:extLst>
              <a:ext uri="{FF2B5EF4-FFF2-40B4-BE49-F238E27FC236}">
                <a16:creationId xmlns:a16="http://schemas.microsoft.com/office/drawing/2014/main" id="{65919DFD-5216-47CC-A2D5-A0B970BE9632}"/>
              </a:ext>
            </a:extLst>
          </p:cNvPr>
          <p:cNvSpPr>
            <a:spLocks noGrp="1"/>
          </p:cNvSpPr>
          <p:nvPr>
            <p:ph type="body" sz="quarter" idx="12"/>
          </p:nvPr>
        </p:nvSpPr>
        <p:spPr>
          <a:xfrm>
            <a:off x="442913" y="3149600"/>
            <a:ext cx="3527425" cy="2798763"/>
          </a:xfrm>
        </p:spPr>
        <p:txBody>
          <a:bodyPr/>
          <a:lstStyle/>
          <a:p>
            <a:pPr lvl="0"/>
            <a:r>
              <a:rPr lang="en-GB"/>
              <a:t>Click to edit Master text styles</a:t>
            </a:r>
          </a:p>
          <a:p>
            <a:pPr lvl="1"/>
            <a:r>
              <a:rPr lang="en-GB"/>
              <a:t>Second level</a:t>
            </a:r>
          </a:p>
          <a:p>
            <a:pPr lvl="2"/>
            <a:r>
              <a:rPr lang="en-GB"/>
              <a:t>Third level</a:t>
            </a:r>
          </a:p>
        </p:txBody>
      </p:sp>
      <p:sp>
        <p:nvSpPr>
          <p:cNvPr id="8" name="Chart / Diagram">
            <a:extLst>
              <a:ext uri="{FF2B5EF4-FFF2-40B4-BE49-F238E27FC236}">
                <a16:creationId xmlns:a16="http://schemas.microsoft.com/office/drawing/2014/main" id="{F20073CF-87BF-427F-936A-47B5E1B160CF}"/>
              </a:ext>
            </a:extLst>
          </p:cNvPr>
          <p:cNvSpPr>
            <a:spLocks noGrp="1"/>
          </p:cNvSpPr>
          <p:nvPr>
            <p:ph sz="quarter" idx="13" hasCustomPrompt="1"/>
          </p:nvPr>
        </p:nvSpPr>
        <p:spPr>
          <a:xfrm>
            <a:off x="4283075" y="692150"/>
            <a:ext cx="7466013" cy="5256213"/>
          </a:xfrm>
          <a:solidFill>
            <a:schemeClr val="bg1">
              <a:lumMod val="95000"/>
            </a:schemeClr>
          </a:solidFill>
        </p:spPr>
        <p:txBody>
          <a:bodyPr/>
          <a:lstStyle>
            <a:lvl1pPr>
              <a:defRPr/>
            </a:lvl1pPr>
          </a:lstStyle>
          <a:p>
            <a:pPr lvl="0"/>
            <a:r>
              <a:rPr lang="en-US" dirty="0"/>
              <a:t>Area for diagram/chart</a:t>
            </a:r>
            <a:endParaRPr lang="en-GB" dirty="0"/>
          </a:p>
        </p:txBody>
      </p:sp>
      <p:sp>
        <p:nvSpPr>
          <p:cNvPr id="4" name="Title 3">
            <a:extLst>
              <a:ext uri="{FF2B5EF4-FFF2-40B4-BE49-F238E27FC236}">
                <a16:creationId xmlns:a16="http://schemas.microsoft.com/office/drawing/2014/main" id="{81C028A4-1CB4-EB71-790E-1C2A8CEDAED4}"/>
              </a:ext>
            </a:extLst>
          </p:cNvPr>
          <p:cNvSpPr>
            <a:spLocks noGrp="1"/>
          </p:cNvSpPr>
          <p:nvPr>
            <p:ph type="title"/>
          </p:nvPr>
        </p:nvSpPr>
        <p:spPr>
          <a:xfrm>
            <a:off x="450000" y="701874"/>
            <a:ext cx="3520338" cy="715669"/>
          </a:xfrm>
        </p:spPr>
        <p:txBody>
          <a:bodyPr/>
          <a:lstStyle/>
          <a:p>
            <a:r>
              <a:rPr lang="en-GB"/>
              <a:t>Click to edit Master title style</a:t>
            </a:r>
            <a:endParaRPr lang="en-GB" dirty="0"/>
          </a:p>
        </p:txBody>
      </p:sp>
    </p:spTree>
    <p:extLst>
      <p:ext uri="{BB962C8B-B14F-4D97-AF65-F5344CB8AC3E}">
        <p14:creationId xmlns:p14="http://schemas.microsoft.com/office/powerpoint/2010/main" val="79754890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STYLE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97C3-1B7F-5C9F-E63F-96F1A14B6253}"/>
              </a:ext>
            </a:extLst>
          </p:cNvPr>
          <p:cNvSpPr>
            <a:spLocks noGrp="1"/>
          </p:cNvSpPr>
          <p:nvPr>
            <p:ph type="title"/>
          </p:nvPr>
        </p:nvSpPr>
        <p:spPr>
          <a:xfrm>
            <a:off x="432000" y="1350000"/>
            <a:ext cx="5391605" cy="1549106"/>
          </a:xfrm>
        </p:spPr>
        <p:txBody>
          <a:bodyPr/>
          <a:lstStyle>
            <a:lvl1pPr>
              <a:defRPr sz="4800" cap="all" baseline="0">
                <a:solidFill>
                  <a:schemeClr val="bg1"/>
                </a:solidFill>
                <a:latin typeface="+mj-lt"/>
              </a:defRPr>
            </a:lvl1pPr>
          </a:lstStyle>
          <a:p>
            <a:r>
              <a:rPr lang="en-GB"/>
              <a:t>Click to edit Master title style</a:t>
            </a:r>
            <a:endParaRPr lang="en-GB" dirty="0"/>
          </a:p>
        </p:txBody>
      </p:sp>
      <p:sp>
        <p:nvSpPr>
          <p:cNvPr id="7" name="Picture Placeholder 6">
            <a:extLst>
              <a:ext uri="{FF2B5EF4-FFF2-40B4-BE49-F238E27FC236}">
                <a16:creationId xmlns:a16="http://schemas.microsoft.com/office/drawing/2014/main" id="{67F8163F-D370-5C4C-500A-7D576C590BB1}"/>
              </a:ext>
            </a:extLst>
          </p:cNvPr>
          <p:cNvSpPr>
            <a:spLocks noGrp="1"/>
          </p:cNvSpPr>
          <p:nvPr>
            <p:ph type="pic" sz="quarter" idx="11"/>
          </p:nvPr>
        </p:nvSpPr>
        <p:spPr>
          <a:xfrm>
            <a:off x="1905000" y="0"/>
            <a:ext cx="10287001" cy="6858000"/>
          </a:xfrm>
          <a:custGeom>
            <a:avLst/>
            <a:gdLst>
              <a:gd name="connsiteX0" fmla="*/ 6858000 w 10287001"/>
              <a:gd name="connsiteY0" fmla="*/ 0 h 6858000"/>
              <a:gd name="connsiteX1" fmla="*/ 10287001 w 10287001"/>
              <a:gd name="connsiteY1" fmla="*/ 0 h 6858000"/>
              <a:gd name="connsiteX2" fmla="*/ 10287001 w 10287001"/>
              <a:gd name="connsiteY2" fmla="*/ 3467099 h 6858000"/>
              <a:gd name="connsiteX3" fmla="*/ 6896100 w 10287001"/>
              <a:gd name="connsiteY3" fmla="*/ 6858000 h 6858000"/>
              <a:gd name="connsiteX4" fmla="*/ 0 w 102870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01" h="6858000">
                <a:moveTo>
                  <a:pt x="6858000" y="0"/>
                </a:moveTo>
                <a:lnTo>
                  <a:pt x="10287001" y="0"/>
                </a:lnTo>
                <a:lnTo>
                  <a:pt x="10287001" y="3467099"/>
                </a:lnTo>
                <a:lnTo>
                  <a:pt x="6896100" y="6858000"/>
                </a:lnTo>
                <a:lnTo>
                  <a:pt x="0" y="6858000"/>
                </a:lnTo>
                <a:close/>
              </a:path>
            </a:pathLst>
          </a:custGeom>
          <a:pattFill prst="dkVert">
            <a:fgClr>
              <a:schemeClr val="bg1">
                <a:lumMod val="85000"/>
              </a:schemeClr>
            </a:fgClr>
            <a:bgClr>
              <a:schemeClr val="bg1"/>
            </a:bgClr>
          </a:pattFill>
        </p:spPr>
        <p:txBody>
          <a:bodyPr vert="horz" wrap="square" lIns="0" tIns="0" rIns="0" bIns="0" rtlCol="0" anchor="ctr">
            <a:noAutofit/>
          </a:bodyPr>
          <a:lstStyle>
            <a:lvl1pPr algn="ctr">
              <a:defRPr lang="en-GB"/>
            </a:lvl1pPr>
          </a:lstStyle>
          <a:p>
            <a:pPr lvl="0"/>
            <a:r>
              <a:rPr lang="en-GB"/>
              <a:t>Click icon to add picture</a:t>
            </a:r>
            <a:endParaRPr lang="en-GB" dirty="0"/>
          </a:p>
        </p:txBody>
      </p:sp>
      <p:sp>
        <p:nvSpPr>
          <p:cNvPr id="5" name="Classification">
            <a:extLst>
              <a:ext uri="{FF2B5EF4-FFF2-40B4-BE49-F238E27FC236}">
                <a16:creationId xmlns:a16="http://schemas.microsoft.com/office/drawing/2014/main" id="{A2DBDE31-A0D1-C0E0-CFCE-D83929DAC7B6}"/>
              </a:ext>
              <a:ext uri="{C183D7F6-B498-43B3-948B-1728B52AA6E4}">
                <adec:decorative xmlns:adec="http://schemas.microsoft.com/office/drawing/2017/decorative" val="1"/>
              </a:ext>
            </a:extLst>
          </p:cNvPr>
          <p:cNvSpPr txBox="1">
            <a:spLocks/>
          </p:cNvSpPr>
          <p:nvPr/>
        </p:nvSpPr>
        <p:spPr>
          <a:xfrm>
            <a:off x="440938" y="6127997"/>
            <a:ext cx="1896820" cy="492443"/>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a:t>
            </a:r>
            <a:r>
              <a:rPr lang="en-GB" sz="800" dirty="0" err="1">
                <a:solidFill>
                  <a:schemeClr val="bg1"/>
                </a:solidFill>
                <a:effectLst/>
              </a:rPr>
              <a:t>Ipsos_Linking_survey_web_tracking_data</a:t>
            </a:r>
            <a:r>
              <a:rPr lang="en-GB" sz="800" dirty="0">
                <a:solidFill>
                  <a:schemeClr val="bg1"/>
                </a:solidFill>
                <a:effectLst/>
              </a:rPr>
              <a:t> | Feb 2025 | Version 1 | Public | Strictly Confidential</a:t>
            </a:r>
          </a:p>
        </p:txBody>
      </p:sp>
      <p:sp>
        <p:nvSpPr>
          <p:cNvPr id="6" name="Text Placeholder 16">
            <a:extLst>
              <a:ext uri="{FF2B5EF4-FFF2-40B4-BE49-F238E27FC236}">
                <a16:creationId xmlns:a16="http://schemas.microsoft.com/office/drawing/2014/main" id="{433BB7AA-54DD-4BAB-0FD5-D287A85CE469}"/>
              </a:ext>
            </a:extLst>
          </p:cNvPr>
          <p:cNvSpPr>
            <a:spLocks noGrp="1"/>
          </p:cNvSpPr>
          <p:nvPr>
            <p:ph type="body" sz="quarter" idx="12" hasCustomPrompt="1"/>
          </p:nvPr>
        </p:nvSpPr>
        <p:spPr>
          <a:xfrm>
            <a:off x="431800" y="3132000"/>
            <a:ext cx="4038600" cy="1274763"/>
          </a:xfrm>
        </p:spPr>
        <p:txBody>
          <a:bodyPr/>
          <a:lstStyle>
            <a:lvl1pPr>
              <a:defRPr sz="2400">
                <a:solidFill>
                  <a:schemeClr val="bg1"/>
                </a:solidFill>
              </a:defRPr>
            </a:lvl1pPr>
            <a:lvl2pPr marL="0" indent="0">
              <a:buNone/>
              <a:defRPr/>
            </a:lvl2pPr>
          </a:lstStyle>
          <a:p>
            <a:pPr lvl="0"/>
            <a:r>
              <a:rPr lang="en-US" dirty="0"/>
              <a:t>Optional additional information</a:t>
            </a:r>
          </a:p>
        </p:txBody>
      </p:sp>
      <p:pic>
        <p:nvPicPr>
          <p:cNvPr id="3" name="Graphic 2">
            <a:extLst>
              <a:ext uri="{FF2B5EF4-FFF2-40B4-BE49-F238E27FC236}">
                <a16:creationId xmlns:a16="http://schemas.microsoft.com/office/drawing/2014/main" id="{CB989213-36EC-3BE4-A381-B024813F744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1179508911"/>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_Clea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5A52833-39E6-9C79-CAB3-DC23900DC75F}"/>
              </a:ext>
            </a:extLst>
          </p:cNvPr>
          <p:cNvSpPr>
            <a:spLocks noGrp="1"/>
          </p:cNvSpPr>
          <p:nvPr>
            <p:ph type="pic" sz="quarter" idx="10"/>
          </p:nvPr>
        </p:nvSpPr>
        <p:spPr>
          <a:xfrm>
            <a:off x="1990724" y="0"/>
            <a:ext cx="10205810" cy="6858000"/>
          </a:xfrm>
          <a:custGeom>
            <a:avLst/>
            <a:gdLst>
              <a:gd name="connsiteX0" fmla="*/ 6858000 w 10205810"/>
              <a:gd name="connsiteY0" fmla="*/ 0 h 6858000"/>
              <a:gd name="connsiteX1" fmla="*/ 10205810 w 10205810"/>
              <a:gd name="connsiteY1" fmla="*/ 0 h 6858000"/>
              <a:gd name="connsiteX2" fmla="*/ 10205810 w 10205810"/>
              <a:gd name="connsiteY2" fmla="*/ 6858000 h 6858000"/>
              <a:gd name="connsiteX3" fmla="*/ 0 w 102058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05810" h="6858000">
                <a:moveTo>
                  <a:pt x="6858000" y="0"/>
                </a:moveTo>
                <a:lnTo>
                  <a:pt x="10205810" y="0"/>
                </a:lnTo>
                <a:lnTo>
                  <a:pt x="10205810" y="6858000"/>
                </a:lnTo>
                <a:lnTo>
                  <a:pt x="0" y="6858000"/>
                </a:lnTo>
                <a:close/>
              </a:path>
            </a:pathLst>
          </a:custGeom>
          <a:pattFill prst="ltUpDiag">
            <a:fgClr>
              <a:schemeClr val="bg1">
                <a:lumMod val="85000"/>
              </a:schemeClr>
            </a:fgClr>
            <a:bgClr>
              <a:schemeClr val="bg1"/>
            </a:bgClr>
          </a:pattFill>
        </p:spPr>
        <p:txBody>
          <a:bodyPr wrap="square" bIns="2880000" anchor="b">
            <a:noAutofit/>
          </a:bodyPr>
          <a:lstStyle>
            <a:lvl1pPr algn="ctr">
              <a:defRPr sz="1600" b="1"/>
            </a:lvl1pPr>
          </a:lstStyle>
          <a:p>
            <a:r>
              <a:rPr lang="en-GB"/>
              <a:t>Click icon to add picture</a:t>
            </a:r>
            <a:endParaRPr lang="en-GB" dirty="0"/>
          </a:p>
        </p:txBody>
      </p:sp>
      <p:sp>
        <p:nvSpPr>
          <p:cNvPr id="2" name="Title 1">
            <a:extLst>
              <a:ext uri="{FF2B5EF4-FFF2-40B4-BE49-F238E27FC236}">
                <a16:creationId xmlns:a16="http://schemas.microsoft.com/office/drawing/2014/main" id="{C18B1008-691B-2905-EF01-F1E5DA88F07C}"/>
              </a:ext>
            </a:extLst>
          </p:cNvPr>
          <p:cNvSpPr>
            <a:spLocks noGrp="1"/>
          </p:cNvSpPr>
          <p:nvPr>
            <p:ph type="title"/>
          </p:nvPr>
        </p:nvSpPr>
        <p:spPr>
          <a:xfrm>
            <a:off x="450000" y="701874"/>
            <a:ext cx="6255600" cy="715669"/>
          </a:xfrm>
        </p:spPr>
        <p:txBody>
          <a:bodyPr/>
          <a:lstStyle/>
          <a:p>
            <a:r>
              <a:rPr lang="en-GB"/>
              <a:t>Click to edit Master title style</a:t>
            </a:r>
          </a:p>
        </p:txBody>
      </p:sp>
      <p:sp>
        <p:nvSpPr>
          <p:cNvPr id="3" name="Classification">
            <a:extLst>
              <a:ext uri="{FF2B5EF4-FFF2-40B4-BE49-F238E27FC236}">
                <a16:creationId xmlns:a16="http://schemas.microsoft.com/office/drawing/2014/main" id="{ECD6FAED-FE49-D7A6-F947-84218F633A50}"/>
              </a:ext>
              <a:ext uri="{C183D7F6-B498-43B3-948B-1728B52AA6E4}">
                <adec:decorative xmlns:adec="http://schemas.microsoft.com/office/drawing/2017/decorative" val="1"/>
              </a:ext>
            </a:extLst>
          </p:cNvPr>
          <p:cNvSpPr txBox="1">
            <a:spLocks/>
          </p:cNvSpPr>
          <p:nvPr/>
        </p:nvSpPr>
        <p:spPr>
          <a:xfrm>
            <a:off x="440938" y="6251108"/>
            <a:ext cx="1540262" cy="369332"/>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tx1"/>
                </a:solidFill>
                <a:effectLst/>
              </a:rPr>
              <a:t>© Ipsos | Doc Name | Month Year | Version # | Public | Internal/Client Use Only | Strictly Confidential</a:t>
            </a:r>
          </a:p>
        </p:txBody>
      </p:sp>
      <p:pic>
        <p:nvPicPr>
          <p:cNvPr id="4" name="Graphic 3">
            <a:extLst>
              <a:ext uri="{FF2B5EF4-FFF2-40B4-BE49-F238E27FC236}">
                <a16:creationId xmlns:a16="http://schemas.microsoft.com/office/drawing/2014/main" id="{18563C0F-140E-C44F-13AA-9936BA1F62F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152309621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Right half hanging box">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D3D8EE6-A539-C0F7-857D-88B6300E20C4}"/>
              </a:ext>
            </a:extLst>
          </p:cNvPr>
          <p:cNvSpPr/>
          <p:nvPr userDrawn="1"/>
        </p:nvSpPr>
        <p:spPr>
          <a:xfrm>
            <a:off x="0" y="0"/>
            <a:ext cx="12192000" cy="6858000"/>
          </a:xfrm>
          <a:custGeom>
            <a:avLst/>
            <a:gdLst>
              <a:gd name="connsiteX0" fmla="*/ 0 w 12192000"/>
              <a:gd name="connsiteY0" fmla="*/ 0 h 6858000"/>
              <a:gd name="connsiteX1" fmla="*/ 6253799 w 12192000"/>
              <a:gd name="connsiteY1" fmla="*/ 0 h 6858000"/>
              <a:gd name="connsiteX2" fmla="*/ 6253799 w 12192000"/>
              <a:gd name="connsiteY2" fmla="*/ 5948363 h 6858000"/>
              <a:gd name="connsiteX3" fmla="*/ 11065173 w 12192000"/>
              <a:gd name="connsiteY3" fmla="*/ 5948363 h 6858000"/>
              <a:gd name="connsiteX4" fmla="*/ 11752162 w 12192000"/>
              <a:gd name="connsiteY4" fmla="*/ 5258704 h 6858000"/>
              <a:gd name="connsiteX5" fmla="*/ 11752162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6253799" y="0"/>
                </a:lnTo>
                <a:lnTo>
                  <a:pt x="6253799" y="5948363"/>
                </a:lnTo>
                <a:lnTo>
                  <a:pt x="11065173" y="5948363"/>
                </a:lnTo>
                <a:lnTo>
                  <a:pt x="11752162" y="5258704"/>
                </a:lnTo>
                <a:lnTo>
                  <a:pt x="11752162" y="0"/>
                </a:lnTo>
                <a:lnTo>
                  <a:pt x="12192000" y="0"/>
                </a:lnTo>
                <a:lnTo>
                  <a:pt x="1219200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2400" dirty="0">
              <a:solidFill>
                <a:schemeClr val="tx1"/>
              </a:solidFill>
            </a:endParaRPr>
          </a:p>
        </p:txBody>
      </p:sp>
      <p:sp>
        <p:nvSpPr>
          <p:cNvPr id="3" name="Placeholder">
            <a:extLst>
              <a:ext uri="{FF2B5EF4-FFF2-40B4-BE49-F238E27FC236}">
                <a16:creationId xmlns:a16="http://schemas.microsoft.com/office/drawing/2014/main" id="{1703231E-4063-4D72-A4F3-5BF19050C303}"/>
              </a:ext>
            </a:extLst>
          </p:cNvPr>
          <p:cNvSpPr>
            <a:spLocks noGrp="1"/>
          </p:cNvSpPr>
          <p:nvPr>
            <p:ph idx="1" hasCustomPrompt="1"/>
          </p:nvPr>
        </p:nvSpPr>
        <p:spPr>
          <a:xfrm>
            <a:off x="457619" y="2301240"/>
            <a:ext cx="5498363" cy="3359785"/>
          </a:xfrm>
        </p:spPr>
        <p:txBody>
          <a:bodyPr numCol="1" spcCol="288000">
            <a:noAutofit/>
          </a:bodyPr>
          <a:lstStyle>
            <a:lvl1pPr>
              <a:spcBef>
                <a:spcPts val="400"/>
              </a:spcBef>
              <a:defRPr sz="2000">
                <a:solidFill>
                  <a:schemeClr val="tx1"/>
                </a:solidFill>
              </a:defRPr>
            </a:lvl1pPr>
            <a:lvl2pPr>
              <a:spcBef>
                <a:spcPts val="400"/>
              </a:spcBef>
              <a:defRPr sz="2000">
                <a:solidFill>
                  <a:schemeClr val="tx1"/>
                </a:solidFill>
              </a:defRPr>
            </a:lvl2pPr>
            <a:lvl3pPr>
              <a:spcBef>
                <a:spcPts val="400"/>
              </a:spcBef>
              <a:defRPr sz="2000">
                <a:solidFill>
                  <a:schemeClr val="tx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4" name="Title 3">
            <a:extLst>
              <a:ext uri="{FF2B5EF4-FFF2-40B4-BE49-F238E27FC236}">
                <a16:creationId xmlns:a16="http://schemas.microsoft.com/office/drawing/2014/main" id="{471609AF-5375-B754-F2E7-A839AEF1CF79}"/>
              </a:ext>
            </a:extLst>
          </p:cNvPr>
          <p:cNvSpPr>
            <a:spLocks noGrp="1"/>
          </p:cNvSpPr>
          <p:nvPr>
            <p:ph type="title"/>
          </p:nvPr>
        </p:nvSpPr>
        <p:spPr>
          <a:xfrm>
            <a:off x="450000" y="701874"/>
            <a:ext cx="5498363" cy="715669"/>
          </a:xfrm>
        </p:spPr>
        <p:txBody>
          <a:bodyPr/>
          <a:lstStyle/>
          <a:p>
            <a:r>
              <a:rPr lang="en-GB"/>
              <a:t>Click to edit Master title style</a:t>
            </a:r>
          </a:p>
        </p:txBody>
      </p:sp>
    </p:spTree>
    <p:extLst>
      <p:ext uri="{BB962C8B-B14F-4D97-AF65-F5344CB8AC3E}">
        <p14:creationId xmlns:p14="http://schemas.microsoft.com/office/powerpoint/2010/main" val="2960710892"/>
      </p:ext>
    </p:extLst>
  </p:cSld>
  <p:clrMapOvr>
    <a:masterClrMapping/>
  </p:clrMapOvr>
  <p:extLst>
    <p:ext uri="{DCECCB84-F9BA-43D5-87BE-67443E8EF086}">
      <p15:sldGuideLst xmlns:p15="http://schemas.microsoft.com/office/powerpoint/2012/main">
        <p15:guide id="8" orient="horz" pos="4320">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STYL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DFEA-2014-1751-E480-8A66CDCDA552}"/>
              </a:ext>
            </a:extLst>
          </p:cNvPr>
          <p:cNvSpPr>
            <a:spLocks noGrp="1"/>
          </p:cNvSpPr>
          <p:nvPr>
            <p:ph type="title"/>
          </p:nvPr>
        </p:nvSpPr>
        <p:spPr>
          <a:xfrm>
            <a:off x="432000" y="1350000"/>
            <a:ext cx="6095800" cy="1610016"/>
          </a:xfrm>
        </p:spPr>
        <p:txBody>
          <a:bodyPr/>
          <a:lstStyle>
            <a:lvl1pPr>
              <a:defRPr sz="4800" cap="all" baseline="0">
                <a:solidFill>
                  <a:schemeClr val="bg1"/>
                </a:solidFill>
                <a:latin typeface="+mj-lt"/>
              </a:defRPr>
            </a:lvl1pPr>
          </a:lstStyle>
          <a:p>
            <a:r>
              <a:rPr lang="en-GB"/>
              <a:t>Click to edit Master title style</a:t>
            </a:r>
            <a:endParaRPr lang="en-GB" dirty="0"/>
          </a:p>
        </p:txBody>
      </p:sp>
      <p:sp>
        <p:nvSpPr>
          <p:cNvPr id="3" name="Right Triangle 2">
            <a:extLst>
              <a:ext uri="{FF2B5EF4-FFF2-40B4-BE49-F238E27FC236}">
                <a16:creationId xmlns:a16="http://schemas.microsoft.com/office/drawing/2014/main" id="{A47BBA45-30B2-1AE1-4D29-166B974CDEE5}"/>
              </a:ext>
            </a:extLst>
          </p:cNvPr>
          <p:cNvSpPr/>
          <p:nvPr/>
        </p:nvSpPr>
        <p:spPr>
          <a:xfrm rot="16200000">
            <a:off x="9281601" y="3947601"/>
            <a:ext cx="2910399" cy="2910399"/>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11" name="Text Placeholder 9">
            <a:extLst>
              <a:ext uri="{FF2B5EF4-FFF2-40B4-BE49-F238E27FC236}">
                <a16:creationId xmlns:a16="http://schemas.microsoft.com/office/drawing/2014/main" id="{7066FE41-55CD-1D44-7ED7-B1E742AF1832}"/>
              </a:ext>
            </a:extLst>
          </p:cNvPr>
          <p:cNvSpPr>
            <a:spLocks noGrp="1"/>
          </p:cNvSpPr>
          <p:nvPr>
            <p:ph type="body" sz="quarter" idx="10" hasCustomPrompt="1"/>
          </p:nvPr>
        </p:nvSpPr>
        <p:spPr>
          <a:xfrm>
            <a:off x="9148762" y="1032463"/>
            <a:ext cx="2600325" cy="1820863"/>
          </a:xfrm>
        </p:spPr>
        <p:txBody>
          <a:bodyPr/>
          <a:lstStyle>
            <a:lvl1pPr algn="ctr">
              <a:lnSpc>
                <a:spcPct val="100000"/>
              </a:lnSpc>
              <a:spcBef>
                <a:spcPts val="0"/>
              </a:spcBef>
              <a:spcAft>
                <a:spcPts val="0"/>
              </a:spcAft>
              <a:defRPr sz="11700" b="1">
                <a:solidFill>
                  <a:schemeClr val="bg1"/>
                </a:solidFill>
              </a:defRPr>
            </a:lvl1pPr>
          </a:lstStyle>
          <a:p>
            <a:pPr lvl="0"/>
            <a:r>
              <a:rPr lang="en-US" dirty="0"/>
              <a:t>##</a:t>
            </a:r>
          </a:p>
        </p:txBody>
      </p:sp>
      <p:sp>
        <p:nvSpPr>
          <p:cNvPr id="17" name="Text Placeholder 16">
            <a:extLst>
              <a:ext uri="{FF2B5EF4-FFF2-40B4-BE49-F238E27FC236}">
                <a16:creationId xmlns:a16="http://schemas.microsoft.com/office/drawing/2014/main" id="{1C3EC48E-82FF-AD78-A375-4569D055911C}"/>
              </a:ext>
            </a:extLst>
          </p:cNvPr>
          <p:cNvSpPr>
            <a:spLocks noGrp="1"/>
          </p:cNvSpPr>
          <p:nvPr>
            <p:ph type="body" sz="quarter" idx="11" hasCustomPrompt="1"/>
          </p:nvPr>
        </p:nvSpPr>
        <p:spPr>
          <a:xfrm>
            <a:off x="431800" y="3494989"/>
            <a:ext cx="6096000" cy="1274763"/>
          </a:xfrm>
        </p:spPr>
        <p:txBody>
          <a:bodyPr/>
          <a:lstStyle>
            <a:lvl1pPr>
              <a:defRPr sz="2400">
                <a:solidFill>
                  <a:schemeClr val="bg1"/>
                </a:solidFill>
              </a:defRPr>
            </a:lvl1pPr>
            <a:lvl2pPr marL="0" indent="0">
              <a:buNone/>
              <a:defRPr/>
            </a:lvl2pPr>
          </a:lstStyle>
          <a:p>
            <a:pPr lvl="0"/>
            <a:r>
              <a:rPr lang="en-US" dirty="0"/>
              <a:t>Optional additional information</a:t>
            </a:r>
          </a:p>
        </p:txBody>
      </p:sp>
      <p:sp>
        <p:nvSpPr>
          <p:cNvPr id="7" name="Right Triangle 6">
            <a:extLst>
              <a:ext uri="{FF2B5EF4-FFF2-40B4-BE49-F238E27FC236}">
                <a16:creationId xmlns:a16="http://schemas.microsoft.com/office/drawing/2014/main" id="{C7953FA7-7CC9-EFDA-292B-AD4EE8BF2312}"/>
              </a:ext>
            </a:extLst>
          </p:cNvPr>
          <p:cNvSpPr/>
          <p:nvPr userDrawn="1"/>
        </p:nvSpPr>
        <p:spPr>
          <a:xfrm rot="16200000">
            <a:off x="9281601" y="3947601"/>
            <a:ext cx="2910399" cy="2910399"/>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14" name="TextBox 13">
            <a:extLst>
              <a:ext uri="{FF2B5EF4-FFF2-40B4-BE49-F238E27FC236}">
                <a16:creationId xmlns:a16="http://schemas.microsoft.com/office/drawing/2014/main" id="{8D1FC277-A24A-127A-0091-6B28965A6AC2}"/>
              </a:ext>
            </a:extLst>
          </p:cNvPr>
          <p:cNvSpPr txBox="1"/>
          <p:nvPr userDrawn="1"/>
        </p:nvSpPr>
        <p:spPr>
          <a:xfrm>
            <a:off x="5849681" y="6479951"/>
            <a:ext cx="492637" cy="140488"/>
          </a:xfrm>
          <a:prstGeom prst="rect">
            <a:avLst/>
          </a:prstGeom>
          <a:noFill/>
        </p:spPr>
        <p:txBody>
          <a:bodyPr wrap="square" lIns="0" tIns="0" rIns="0" bIns="0" rtlCol="0">
            <a:spAutoFit/>
          </a:bodyPr>
          <a:lstStyle/>
          <a:p>
            <a:pPr algn="ctr" rtl="0">
              <a:lnSpc>
                <a:spcPct val="110000"/>
              </a:lnSpc>
              <a:spcBef>
                <a:spcPts val="400"/>
              </a:spcBef>
              <a:spcAft>
                <a:spcPts val="400"/>
              </a:spcAft>
            </a:pPr>
            <a:fld id="{42C674B8-9BBC-4FFF-A23E-570BB0655C41}" type="slidenum">
              <a:rPr lang="en-GB" sz="900" smtClean="0">
                <a:solidFill>
                  <a:schemeClr val="bg1"/>
                </a:solidFill>
              </a:rPr>
              <a:pPr algn="ctr" rtl="0">
                <a:lnSpc>
                  <a:spcPct val="110000"/>
                </a:lnSpc>
                <a:spcBef>
                  <a:spcPts val="400"/>
                </a:spcBef>
                <a:spcAft>
                  <a:spcPts val="400"/>
                </a:spcAft>
              </a:pPr>
              <a:t>‹#›</a:t>
            </a:fld>
            <a:endParaRPr lang="en-GB" sz="900" dirty="0">
              <a:solidFill>
                <a:schemeClr val="bg1"/>
              </a:solidFill>
            </a:endParaRPr>
          </a:p>
        </p:txBody>
      </p:sp>
      <p:sp>
        <p:nvSpPr>
          <p:cNvPr id="16" name="Classification">
            <a:extLst>
              <a:ext uri="{FF2B5EF4-FFF2-40B4-BE49-F238E27FC236}">
                <a16:creationId xmlns:a16="http://schemas.microsoft.com/office/drawing/2014/main" id="{F7612056-C83D-6D6F-29E4-738CDFF485C6}"/>
              </a:ext>
              <a:ext uri="{C183D7F6-B498-43B3-948B-1728B52AA6E4}">
                <adec:decorative xmlns:adec="http://schemas.microsoft.com/office/drawing/2017/decorative" val="1"/>
              </a:ext>
            </a:extLst>
          </p:cNvPr>
          <p:cNvSpPr txBox="1">
            <a:spLocks/>
          </p:cNvSpPr>
          <p:nvPr userDrawn="1"/>
        </p:nvSpPr>
        <p:spPr>
          <a:xfrm>
            <a:off x="440938" y="6488640"/>
            <a:ext cx="4672238" cy="123111"/>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Doc Name | Month Year | Version # | Public | Internal/Client Use Only | Strictly Confidential</a:t>
            </a:r>
          </a:p>
        </p:txBody>
      </p:sp>
      <p:pic>
        <p:nvPicPr>
          <p:cNvPr id="4" name="Graphic 3">
            <a:extLst>
              <a:ext uri="{FF2B5EF4-FFF2-40B4-BE49-F238E27FC236}">
                <a16:creationId xmlns:a16="http://schemas.microsoft.com/office/drawing/2014/main" id="{9A734190-E147-6525-06DF-CBE67A8F57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952695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STYLE 3">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2B650A8-9C21-DC86-F471-38B40FC6D582}"/>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975100 h 6858000"/>
              <a:gd name="connsiteX3" fmla="*/ 9309100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3975100"/>
                </a:lnTo>
                <a:lnTo>
                  <a:pt x="9309100" y="6858000"/>
                </a:lnTo>
                <a:lnTo>
                  <a:pt x="0" y="6858000"/>
                </a:lnTo>
                <a:close/>
              </a:path>
            </a:pathLst>
          </a:custGeom>
          <a:pattFill prst="dkUpDiag">
            <a:fgClr>
              <a:schemeClr val="bg1">
                <a:lumMod val="85000"/>
              </a:schemeClr>
            </a:fgClr>
            <a:bgClr>
              <a:schemeClr val="bg1"/>
            </a:bgClr>
          </a:pattFill>
        </p:spPr>
        <p:txBody>
          <a:bodyPr vert="horz" wrap="square" lIns="0" tIns="0" rIns="0" bIns="2520000" rtlCol="0" anchor="b">
            <a:noAutofit/>
          </a:bodyPr>
          <a:lstStyle>
            <a:lvl1pPr>
              <a:defRPr lang="en-GB" sz="1800"/>
            </a:lvl1pPr>
          </a:lstStyle>
          <a:p>
            <a:pPr lvl="0" algn="ctr"/>
            <a:r>
              <a:rPr lang="en-GB" dirty="0"/>
              <a:t>Click icon to insert image</a:t>
            </a:r>
          </a:p>
        </p:txBody>
      </p:sp>
      <p:sp>
        <p:nvSpPr>
          <p:cNvPr id="2" name="Title 1">
            <a:extLst>
              <a:ext uri="{FF2B5EF4-FFF2-40B4-BE49-F238E27FC236}">
                <a16:creationId xmlns:a16="http://schemas.microsoft.com/office/drawing/2014/main" id="{B66D97C3-1B7F-5C9F-E63F-96F1A14B6253}"/>
              </a:ext>
            </a:extLst>
          </p:cNvPr>
          <p:cNvSpPr>
            <a:spLocks noGrp="1"/>
          </p:cNvSpPr>
          <p:nvPr>
            <p:ph type="title" hasCustomPrompt="1"/>
          </p:nvPr>
        </p:nvSpPr>
        <p:spPr>
          <a:xfrm>
            <a:off x="432000" y="1350000"/>
            <a:ext cx="6797676" cy="715669"/>
          </a:xfrm>
        </p:spPr>
        <p:txBody>
          <a:bodyPr vert="horz" wrap="square" lIns="0" tIns="0" rIns="0" bIns="0" rtlCol="0" anchor="t">
            <a:noAutofit/>
          </a:bodyPr>
          <a:lstStyle>
            <a:lvl1pPr>
              <a:defRPr lang="en-GB" sz="4800" b="0" cap="all" baseline="0" dirty="0">
                <a:solidFill>
                  <a:schemeClr val="bg1"/>
                </a:solidFill>
                <a:latin typeface="+mj-lt"/>
              </a:defRPr>
            </a:lvl1pPr>
          </a:lstStyle>
          <a:p>
            <a:pPr lvl="0"/>
            <a:r>
              <a:rPr lang="en-US" dirty="0"/>
              <a:t>CLICK TO EDIT MASTER TITLE STYLE</a:t>
            </a:r>
            <a:endParaRPr lang="en-GB" dirty="0"/>
          </a:p>
        </p:txBody>
      </p:sp>
      <p:sp>
        <p:nvSpPr>
          <p:cNvPr id="3" name="Text Placeholder 16">
            <a:extLst>
              <a:ext uri="{FF2B5EF4-FFF2-40B4-BE49-F238E27FC236}">
                <a16:creationId xmlns:a16="http://schemas.microsoft.com/office/drawing/2014/main" id="{291164C1-FFDE-EA90-BDBC-A8ECC8F00D0B}"/>
              </a:ext>
            </a:extLst>
          </p:cNvPr>
          <p:cNvSpPr>
            <a:spLocks noGrp="1"/>
          </p:cNvSpPr>
          <p:nvPr>
            <p:ph type="body" sz="quarter" idx="12" hasCustomPrompt="1"/>
          </p:nvPr>
        </p:nvSpPr>
        <p:spPr>
          <a:xfrm>
            <a:off x="431800" y="3494989"/>
            <a:ext cx="4720771" cy="1274763"/>
          </a:xfrm>
        </p:spPr>
        <p:txBody>
          <a:bodyPr/>
          <a:lstStyle>
            <a:lvl1pPr>
              <a:defRPr sz="2400">
                <a:solidFill>
                  <a:schemeClr val="bg1"/>
                </a:solidFill>
              </a:defRPr>
            </a:lvl1pPr>
            <a:lvl2pPr marL="0" indent="0">
              <a:buNone/>
              <a:defRPr/>
            </a:lvl2pPr>
          </a:lstStyle>
          <a:p>
            <a:pPr lvl="0"/>
            <a:r>
              <a:rPr lang="en-US" dirty="0"/>
              <a:t>Optional additional information</a:t>
            </a:r>
          </a:p>
        </p:txBody>
      </p:sp>
      <p:pic>
        <p:nvPicPr>
          <p:cNvPr id="4" name="Graphic 3">
            <a:extLst>
              <a:ext uri="{FF2B5EF4-FFF2-40B4-BE49-F238E27FC236}">
                <a16:creationId xmlns:a16="http://schemas.microsoft.com/office/drawing/2014/main" id="{A69ABB24-E19C-5E01-8FCE-03686B27813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171867411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white_Cle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4D39-4D4B-EF55-6284-160F99E53352}"/>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356848244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ngle column layout">
    <p:spTree>
      <p:nvGrpSpPr>
        <p:cNvPr id="1" name=""/>
        <p:cNvGrpSpPr/>
        <p:nvPr/>
      </p:nvGrpSpPr>
      <p:grpSpPr>
        <a:xfrm>
          <a:off x="0" y="0"/>
          <a:ext cx="0" cy="0"/>
          <a:chOff x="0" y="0"/>
          <a:chExt cx="0" cy="0"/>
        </a:xfrm>
      </p:grpSpPr>
      <p:sp>
        <p:nvSpPr>
          <p:cNvPr id="3" name="Placeholder">
            <a:extLst>
              <a:ext uri="{FF2B5EF4-FFF2-40B4-BE49-F238E27FC236}">
                <a16:creationId xmlns:a16="http://schemas.microsoft.com/office/drawing/2014/main" id="{1703231E-4063-4D72-A4F3-5BF19050C303}"/>
              </a:ext>
            </a:extLst>
          </p:cNvPr>
          <p:cNvSpPr>
            <a:spLocks noGrp="1"/>
          </p:cNvSpPr>
          <p:nvPr>
            <p:ph idx="1" hasCustomPrompt="1"/>
          </p:nvPr>
        </p:nvSpPr>
        <p:spPr>
          <a:xfrm>
            <a:off x="450000" y="1808163"/>
            <a:ext cx="11299088" cy="3861312"/>
          </a:xfrm>
        </p:spPr>
        <p:txBody>
          <a:bodyPr numCol="1" spcCol="288000">
            <a:noAutofit/>
          </a:bodyPr>
          <a:lstStyle>
            <a:lvl1pPr>
              <a:spcBef>
                <a:spcPts val="400"/>
              </a:spcBef>
              <a:defRPr sz="2400">
                <a:solidFill>
                  <a:schemeClr val="tx1"/>
                </a:solidFill>
              </a:defRPr>
            </a:lvl1pPr>
            <a:lvl2pPr>
              <a:spcBef>
                <a:spcPts val="400"/>
              </a:spcBef>
              <a:defRPr sz="2400">
                <a:solidFill>
                  <a:schemeClr val="tx1"/>
                </a:solidFill>
              </a:defRPr>
            </a:lvl2pPr>
            <a:lvl3pPr>
              <a:spcBef>
                <a:spcPts val="400"/>
              </a:spcBef>
              <a:defRPr sz="2400">
                <a:solidFill>
                  <a:schemeClr val="tx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2" name="Title 1">
            <a:extLst>
              <a:ext uri="{FF2B5EF4-FFF2-40B4-BE49-F238E27FC236}">
                <a16:creationId xmlns:a16="http://schemas.microsoft.com/office/drawing/2014/main" id="{931429DE-4D63-DCEA-0E6E-B1E263115B2B}"/>
              </a:ext>
            </a:extLst>
          </p:cNvPr>
          <p:cNvSpPr>
            <a:spLocks noGrp="1"/>
          </p:cNvSpPr>
          <p:nvPr>
            <p:ph type="title" hasCustomPrompt="1"/>
          </p:nvPr>
        </p:nvSpPr>
        <p:spPr/>
        <p:txBody>
          <a:bodyPr/>
          <a:lstStyle>
            <a:lvl1pPr>
              <a:defRPr/>
            </a:lvl1pPr>
          </a:lstStyle>
          <a:p>
            <a:r>
              <a:rPr lang="en-US" dirty="0"/>
              <a:t>Single column layout</a:t>
            </a:r>
            <a:endParaRPr lang="en-GB" dirty="0"/>
          </a:p>
        </p:txBody>
      </p:sp>
    </p:spTree>
    <p:extLst>
      <p:ext uri="{BB962C8B-B14F-4D97-AF65-F5344CB8AC3E}">
        <p14:creationId xmlns:p14="http://schemas.microsoft.com/office/powerpoint/2010/main" val="32122725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white_standard_content">
    <p:spTree>
      <p:nvGrpSpPr>
        <p:cNvPr id="1" name=""/>
        <p:cNvGrpSpPr/>
        <p:nvPr/>
      </p:nvGrpSpPr>
      <p:grpSpPr>
        <a:xfrm>
          <a:off x="0" y="0"/>
          <a:ext cx="0" cy="0"/>
          <a:chOff x="0" y="0"/>
          <a:chExt cx="0" cy="0"/>
        </a:xfrm>
      </p:grpSpPr>
      <p:sp>
        <p:nvSpPr>
          <p:cNvPr id="3" name="Placeholder">
            <a:extLst>
              <a:ext uri="{FF2B5EF4-FFF2-40B4-BE49-F238E27FC236}">
                <a16:creationId xmlns:a16="http://schemas.microsoft.com/office/drawing/2014/main" id="{1703231E-4063-4D72-A4F3-5BF19050C303}"/>
              </a:ext>
            </a:extLst>
          </p:cNvPr>
          <p:cNvSpPr>
            <a:spLocks noGrp="1"/>
          </p:cNvSpPr>
          <p:nvPr>
            <p:ph idx="1" hasCustomPrompt="1"/>
          </p:nvPr>
        </p:nvSpPr>
        <p:spPr>
          <a:xfrm>
            <a:off x="450000" y="1808164"/>
            <a:ext cx="11274425" cy="3852861"/>
          </a:xfrm>
        </p:spPr>
        <p:txBody>
          <a:bodyPr numCol="1" spcCol="306000">
            <a:noAutofit/>
          </a:bodyPr>
          <a:lstStyle>
            <a:lvl1pPr>
              <a:spcBef>
                <a:spcPts val="400"/>
              </a:spcBef>
              <a:defRPr sz="2400" b="0">
                <a:solidFill>
                  <a:schemeClr val="tx1"/>
                </a:solidFill>
              </a:defRPr>
            </a:lvl1pPr>
            <a:lvl2pPr>
              <a:spcBef>
                <a:spcPts val="400"/>
              </a:spcBef>
              <a:defRPr sz="2400" b="0">
                <a:solidFill>
                  <a:schemeClr val="tx1"/>
                </a:solidFill>
              </a:defRPr>
            </a:lvl2pPr>
            <a:lvl3pPr>
              <a:spcBef>
                <a:spcPts val="400"/>
              </a:spcBef>
              <a:defRPr sz="2400" b="0">
                <a:solidFill>
                  <a:schemeClr val="tx1"/>
                </a:solidFill>
              </a:defRPr>
            </a:lvl3pPr>
            <a:lvl4pPr>
              <a:defRPr>
                <a:solidFill>
                  <a:schemeClr val="bg2"/>
                </a:solidFill>
              </a:defRPr>
            </a:lvl4pPr>
            <a:lvl5pPr>
              <a:defRPr>
                <a:solidFill>
                  <a:schemeClr val="bg2"/>
                </a:solidFill>
              </a:defRPr>
            </a:lvl5pPr>
          </a:lstStyle>
          <a:p>
            <a:pPr lvl="0"/>
            <a:r>
              <a:rPr lang="en-GB" dirty="0"/>
              <a:t>Your text here</a:t>
            </a:r>
          </a:p>
          <a:p>
            <a:pPr lvl="1"/>
            <a:r>
              <a:rPr lang="en-GB" dirty="0"/>
              <a:t>Text level 1</a:t>
            </a:r>
          </a:p>
          <a:p>
            <a:pPr lvl="2"/>
            <a:r>
              <a:rPr lang="en-GB" dirty="0"/>
              <a:t>Text level 2</a:t>
            </a:r>
          </a:p>
        </p:txBody>
      </p:sp>
      <p:sp>
        <p:nvSpPr>
          <p:cNvPr id="2" name="Title 1">
            <a:extLst>
              <a:ext uri="{FF2B5EF4-FFF2-40B4-BE49-F238E27FC236}">
                <a16:creationId xmlns:a16="http://schemas.microsoft.com/office/drawing/2014/main" id="{05856702-F7CA-EFF2-BBCC-1DCC4703E0AF}"/>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88482398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anging box title layout">
    <p:bg>
      <p:bgPr>
        <a:solidFill>
          <a:schemeClr val="accent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5DCA5B4-84E6-C16E-3495-F7C93535FD02}"/>
              </a:ext>
            </a:extLst>
          </p:cNvPr>
          <p:cNvSpPr/>
          <p:nvPr userDrawn="1"/>
        </p:nvSpPr>
        <p:spPr>
          <a:xfrm>
            <a:off x="0" y="0"/>
            <a:ext cx="12298680" cy="6858000"/>
          </a:xfrm>
          <a:custGeom>
            <a:avLst/>
            <a:gdLst>
              <a:gd name="connsiteX0" fmla="*/ 0 w 12298680"/>
              <a:gd name="connsiteY0" fmla="*/ 0 h 6858000"/>
              <a:gd name="connsiteX1" fmla="*/ 452513 w 12298680"/>
              <a:gd name="connsiteY1" fmla="*/ 0 h 6858000"/>
              <a:gd name="connsiteX2" fmla="*/ 452513 w 12298680"/>
              <a:gd name="connsiteY2" fmla="*/ 5995686 h 6858000"/>
              <a:gd name="connsiteX3" fmla="*/ 3403129 w 12298680"/>
              <a:gd name="connsiteY3" fmla="*/ 5995686 h 6858000"/>
              <a:gd name="connsiteX4" fmla="*/ 3993266 w 12298680"/>
              <a:gd name="connsiteY4" fmla="*/ 5405549 h 6858000"/>
              <a:gd name="connsiteX5" fmla="*/ 3993266 w 12298680"/>
              <a:gd name="connsiteY5" fmla="*/ 0 h 6858000"/>
              <a:gd name="connsiteX6" fmla="*/ 12298680 w 12298680"/>
              <a:gd name="connsiteY6" fmla="*/ 0 h 6858000"/>
              <a:gd name="connsiteX7" fmla="*/ 12298680 w 12298680"/>
              <a:gd name="connsiteY7" fmla="*/ 6858000 h 6858000"/>
              <a:gd name="connsiteX8" fmla="*/ 0 w 1229868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8680" h="6858000">
                <a:moveTo>
                  <a:pt x="0" y="0"/>
                </a:moveTo>
                <a:lnTo>
                  <a:pt x="452513" y="0"/>
                </a:lnTo>
                <a:lnTo>
                  <a:pt x="452513" y="5995686"/>
                </a:lnTo>
                <a:lnTo>
                  <a:pt x="3403129" y="5995686"/>
                </a:lnTo>
                <a:lnTo>
                  <a:pt x="3993266" y="5405549"/>
                </a:lnTo>
                <a:lnTo>
                  <a:pt x="3993266" y="0"/>
                </a:lnTo>
                <a:lnTo>
                  <a:pt x="12298680" y="0"/>
                </a:lnTo>
                <a:lnTo>
                  <a:pt x="12298680" y="6858000"/>
                </a:lnTo>
                <a:lnTo>
                  <a:pt x="0" y="685800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2400" dirty="0">
              <a:solidFill>
                <a:schemeClr val="tx1"/>
              </a:solidFill>
            </a:endParaRPr>
          </a:p>
        </p:txBody>
      </p:sp>
      <p:sp>
        <p:nvSpPr>
          <p:cNvPr id="9" name="TextBox 8">
            <a:extLst>
              <a:ext uri="{FF2B5EF4-FFF2-40B4-BE49-F238E27FC236}">
                <a16:creationId xmlns:a16="http://schemas.microsoft.com/office/drawing/2014/main" id="{A8A895AA-9637-BA9D-6A51-32AABDD1EEE6}"/>
              </a:ext>
            </a:extLst>
          </p:cNvPr>
          <p:cNvSpPr txBox="1"/>
          <p:nvPr userDrawn="1"/>
        </p:nvSpPr>
        <p:spPr>
          <a:xfrm>
            <a:off x="5849681" y="6479951"/>
            <a:ext cx="492637" cy="140488"/>
          </a:xfrm>
          <a:prstGeom prst="rect">
            <a:avLst/>
          </a:prstGeom>
          <a:noFill/>
        </p:spPr>
        <p:txBody>
          <a:bodyPr wrap="square" lIns="0" tIns="0" rIns="0" bIns="0" rtlCol="0">
            <a:spAutoFit/>
          </a:bodyPr>
          <a:lstStyle/>
          <a:p>
            <a:pPr algn="ctr" rtl="0">
              <a:lnSpc>
                <a:spcPct val="110000"/>
              </a:lnSpc>
              <a:spcBef>
                <a:spcPts val="400"/>
              </a:spcBef>
              <a:spcAft>
                <a:spcPts val="400"/>
              </a:spcAft>
            </a:pPr>
            <a:fld id="{42C674B8-9BBC-4FFF-A23E-570BB0655C41}" type="slidenum">
              <a:rPr lang="en-GB" sz="900" smtClean="0"/>
              <a:pPr algn="ctr" rtl="0">
                <a:lnSpc>
                  <a:spcPct val="110000"/>
                </a:lnSpc>
                <a:spcBef>
                  <a:spcPts val="400"/>
                </a:spcBef>
                <a:spcAft>
                  <a:spcPts val="400"/>
                </a:spcAft>
              </a:pPr>
              <a:t>‹#›</a:t>
            </a:fld>
            <a:endParaRPr lang="en-GB" sz="900" dirty="0"/>
          </a:p>
        </p:txBody>
      </p:sp>
      <p:sp>
        <p:nvSpPr>
          <p:cNvPr id="10" name="Classification">
            <a:extLst>
              <a:ext uri="{FF2B5EF4-FFF2-40B4-BE49-F238E27FC236}">
                <a16:creationId xmlns:a16="http://schemas.microsoft.com/office/drawing/2014/main" id="{FDA94CA4-3E8E-2820-45B1-D61F9D06C3A0}"/>
              </a:ext>
              <a:ext uri="{C183D7F6-B498-43B3-948B-1728B52AA6E4}">
                <adec:decorative xmlns:adec="http://schemas.microsoft.com/office/drawing/2017/decorative" val="1"/>
              </a:ext>
            </a:extLst>
          </p:cNvPr>
          <p:cNvSpPr txBox="1">
            <a:spLocks/>
          </p:cNvSpPr>
          <p:nvPr userDrawn="1"/>
        </p:nvSpPr>
        <p:spPr>
          <a:xfrm>
            <a:off x="440938" y="6488640"/>
            <a:ext cx="4672238" cy="123111"/>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tx1"/>
                </a:solidFill>
                <a:effectLst/>
              </a:rPr>
              <a:t>© Ipsos | Doc Name | Month Year | Version # | Public | Internal/Client Use Only | Strictly Confidential</a:t>
            </a:r>
          </a:p>
        </p:txBody>
      </p:sp>
      <p:pic>
        <p:nvPicPr>
          <p:cNvPr id="11" name="Graphic 10">
            <a:extLst>
              <a:ext uri="{FF2B5EF4-FFF2-40B4-BE49-F238E27FC236}">
                <a16:creationId xmlns:a16="http://schemas.microsoft.com/office/drawing/2014/main" id="{17945CAF-8B8F-45C0-E119-0D8E0A52E5E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361" y="6173519"/>
            <a:ext cx="492637" cy="446920"/>
          </a:xfrm>
          <a:prstGeom prst="rect">
            <a:avLst/>
          </a:prstGeom>
        </p:spPr>
      </p:pic>
      <p:sp>
        <p:nvSpPr>
          <p:cNvPr id="2" name="Title 1">
            <a:extLst>
              <a:ext uri="{FF2B5EF4-FFF2-40B4-BE49-F238E27FC236}">
                <a16:creationId xmlns:a16="http://schemas.microsoft.com/office/drawing/2014/main" id="{63011884-C2D5-14CD-9848-37C5CB013EB4}"/>
              </a:ext>
            </a:extLst>
          </p:cNvPr>
          <p:cNvSpPr>
            <a:spLocks noGrp="1"/>
          </p:cNvSpPr>
          <p:nvPr>
            <p:ph type="title"/>
          </p:nvPr>
        </p:nvSpPr>
        <p:spPr>
          <a:xfrm>
            <a:off x="653142" y="701874"/>
            <a:ext cx="3149601" cy="715669"/>
          </a:xfrm>
        </p:spPr>
        <p:txBody>
          <a:bodyPr/>
          <a:lstStyle>
            <a:lvl1pPr>
              <a:defRPr>
                <a:solidFill>
                  <a:schemeClr val="bg1"/>
                </a:solidFill>
              </a:defRPr>
            </a:lvl1pPr>
          </a:lstStyle>
          <a:p>
            <a:r>
              <a:rPr lang="en-GB"/>
              <a:t>Click to edit Master title style</a:t>
            </a:r>
            <a:endParaRPr lang="en-GB" dirty="0"/>
          </a:p>
        </p:txBody>
      </p:sp>
    </p:spTree>
    <p:extLst>
      <p:ext uri="{BB962C8B-B14F-4D97-AF65-F5344CB8AC3E}">
        <p14:creationId xmlns:p14="http://schemas.microsoft.com/office/powerpoint/2010/main" val="302609920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descr="Header">
            <a:extLst>
              <a:ext uri="{FF2B5EF4-FFF2-40B4-BE49-F238E27FC236}">
                <a16:creationId xmlns:a16="http://schemas.microsoft.com/office/drawing/2014/main" id="{451F5451-CC20-46A2-802F-F9D60C2A61E7}"/>
              </a:ext>
            </a:extLst>
          </p:cNvPr>
          <p:cNvSpPr>
            <a:spLocks noGrp="1"/>
          </p:cNvSpPr>
          <p:nvPr>
            <p:ph type="title"/>
          </p:nvPr>
        </p:nvSpPr>
        <p:spPr>
          <a:xfrm>
            <a:off x="450000" y="701874"/>
            <a:ext cx="11299088" cy="715669"/>
          </a:xfrm>
          <a:prstGeom prst="rect">
            <a:avLst/>
          </a:prstGeom>
        </p:spPr>
        <p:txBody>
          <a:bodyPr vert="horz" wrap="square" lIns="0" tIns="0" rIns="0" bIns="0" rtlCol="0" anchor="t">
            <a:noAutofit/>
          </a:bodyPr>
          <a:lstStyle/>
          <a:p>
            <a:r>
              <a:rPr lang="en-GB" dirty="0"/>
              <a:t>Short slide title</a:t>
            </a:r>
          </a:p>
        </p:txBody>
      </p:sp>
      <p:sp>
        <p:nvSpPr>
          <p:cNvPr id="3" name="Placeholder">
            <a:extLst>
              <a:ext uri="{FF2B5EF4-FFF2-40B4-BE49-F238E27FC236}">
                <a16:creationId xmlns:a16="http://schemas.microsoft.com/office/drawing/2014/main" id="{41F54BE0-878D-4EDE-9290-206FC15489D4}"/>
              </a:ext>
            </a:extLst>
          </p:cNvPr>
          <p:cNvSpPr>
            <a:spLocks noGrp="1"/>
          </p:cNvSpPr>
          <p:nvPr>
            <p:ph type="body" idx="1"/>
          </p:nvPr>
        </p:nvSpPr>
        <p:spPr>
          <a:xfrm>
            <a:off x="450000" y="1808163"/>
            <a:ext cx="11299088" cy="3852862"/>
          </a:xfrm>
          <a:prstGeom prst="rect">
            <a:avLst/>
          </a:prstGeom>
        </p:spPr>
        <p:txBody>
          <a:bodyPr vert="horz" lIns="0" tIns="0" rIns="0" bIns="0" rtlCol="0">
            <a:noAutofit/>
          </a:bodyPr>
          <a:lstStyle/>
          <a:p>
            <a:pPr lvl="0"/>
            <a:r>
              <a:rPr lang="en-GB" dirty="0"/>
              <a:t>Click to change the text styles on the slide master</a:t>
            </a:r>
          </a:p>
          <a:p>
            <a:pPr lvl="1"/>
            <a:r>
              <a:rPr lang="en-GB" dirty="0"/>
              <a:t>Text level 1</a:t>
            </a:r>
          </a:p>
          <a:p>
            <a:pPr lvl="2"/>
            <a:r>
              <a:rPr lang="en-GB" dirty="0"/>
              <a:t>Text level 2</a:t>
            </a:r>
          </a:p>
        </p:txBody>
      </p:sp>
      <p:sp>
        <p:nvSpPr>
          <p:cNvPr id="96" name="TextBox 95">
            <a:extLst>
              <a:ext uri="{FF2B5EF4-FFF2-40B4-BE49-F238E27FC236}">
                <a16:creationId xmlns:a16="http://schemas.microsoft.com/office/drawing/2014/main" id="{A19EB2BF-21C7-DA01-6AAC-8D446BDFC72B}"/>
              </a:ext>
            </a:extLst>
          </p:cNvPr>
          <p:cNvSpPr txBox="1"/>
          <p:nvPr userDrawn="1"/>
        </p:nvSpPr>
        <p:spPr>
          <a:xfrm>
            <a:off x="5849681" y="6479951"/>
            <a:ext cx="492637" cy="140488"/>
          </a:xfrm>
          <a:prstGeom prst="rect">
            <a:avLst/>
          </a:prstGeom>
          <a:noFill/>
        </p:spPr>
        <p:txBody>
          <a:bodyPr wrap="square" lIns="0" tIns="0" rIns="0" bIns="0" rtlCol="0">
            <a:spAutoFit/>
          </a:bodyPr>
          <a:lstStyle/>
          <a:p>
            <a:pPr algn="ctr" rtl="0">
              <a:lnSpc>
                <a:spcPct val="110000"/>
              </a:lnSpc>
              <a:spcBef>
                <a:spcPts val="400"/>
              </a:spcBef>
              <a:spcAft>
                <a:spcPts val="400"/>
              </a:spcAft>
            </a:pPr>
            <a:fld id="{42C674B8-9BBC-4FFF-A23E-570BB0655C41}" type="slidenum">
              <a:rPr lang="en-GB" sz="900" smtClean="0"/>
              <a:pPr algn="ctr" rtl="0">
                <a:lnSpc>
                  <a:spcPct val="110000"/>
                </a:lnSpc>
                <a:spcBef>
                  <a:spcPts val="400"/>
                </a:spcBef>
                <a:spcAft>
                  <a:spcPts val="400"/>
                </a:spcAft>
              </a:pPr>
              <a:t>‹#›</a:t>
            </a:fld>
            <a:endParaRPr lang="en-GB" sz="900" dirty="0"/>
          </a:p>
        </p:txBody>
      </p:sp>
      <p:sp>
        <p:nvSpPr>
          <p:cNvPr id="6" name="Classification">
            <a:extLst>
              <a:ext uri="{FF2B5EF4-FFF2-40B4-BE49-F238E27FC236}">
                <a16:creationId xmlns:a16="http://schemas.microsoft.com/office/drawing/2014/main" id="{5145A4F0-7D5B-0FE6-3F2E-55FC068D8DC1}"/>
              </a:ext>
              <a:ext uri="{C183D7F6-B498-43B3-948B-1728B52AA6E4}">
                <adec:decorative xmlns:adec="http://schemas.microsoft.com/office/drawing/2017/decorative" val="1"/>
              </a:ext>
            </a:extLst>
          </p:cNvPr>
          <p:cNvSpPr txBox="1">
            <a:spLocks/>
          </p:cNvSpPr>
          <p:nvPr userDrawn="1"/>
        </p:nvSpPr>
        <p:spPr>
          <a:xfrm>
            <a:off x="440938" y="6488640"/>
            <a:ext cx="4672238" cy="123111"/>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tx1"/>
                </a:solidFill>
                <a:effectLst/>
              </a:rPr>
              <a:t>© Ipsos | </a:t>
            </a:r>
            <a:r>
              <a:rPr lang="en-GB" sz="800" dirty="0" err="1">
                <a:solidFill>
                  <a:schemeClr val="tx1"/>
                </a:solidFill>
                <a:effectLst/>
              </a:rPr>
              <a:t>Ipsos_Linking_survey_web_tracking_data</a:t>
            </a:r>
            <a:r>
              <a:rPr lang="en-GB" sz="800" dirty="0">
                <a:solidFill>
                  <a:schemeClr val="tx1"/>
                </a:solidFill>
                <a:effectLst/>
              </a:rPr>
              <a:t> | Feb 2025 | Version 1 | Public | Strictly Confidential</a:t>
            </a:r>
          </a:p>
        </p:txBody>
      </p:sp>
      <p:pic>
        <p:nvPicPr>
          <p:cNvPr id="5" name="Graphic 4">
            <a:extLst>
              <a:ext uri="{FF2B5EF4-FFF2-40B4-BE49-F238E27FC236}">
                <a16:creationId xmlns:a16="http://schemas.microsoft.com/office/drawing/2014/main" id="{C35A0280-8C44-680A-5832-A13F49641EEF}"/>
              </a:ext>
              <a:ext uri="{C183D7F6-B498-43B3-948B-1728B52AA6E4}">
                <adec:decorative xmlns:adec="http://schemas.microsoft.com/office/drawing/2017/decorative" val="1"/>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2152739482"/>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418" r:id="rId3"/>
    <p:sldLayoutId id="2147484398" r:id="rId4"/>
    <p:sldLayoutId id="2147484396" r:id="rId5"/>
    <p:sldLayoutId id="2147484405" r:id="rId6"/>
    <p:sldLayoutId id="2147484402" r:id="rId7"/>
    <p:sldLayoutId id="2147484406" r:id="rId8"/>
    <p:sldLayoutId id="2147484408" r:id="rId9"/>
    <p:sldLayoutId id="2147484444" r:id="rId10"/>
    <p:sldLayoutId id="2147484409" r:id="rId11"/>
    <p:sldLayoutId id="2147484410" r:id="rId12"/>
    <p:sldLayoutId id="2147484411" r:id="rId13"/>
    <p:sldLayoutId id="2147484412" r:id="rId14"/>
    <p:sldLayoutId id="2147484413" r:id="rId15"/>
    <p:sldLayoutId id="2147484414" r:id="rId16"/>
    <p:sldLayoutId id="2147484415" r:id="rId17"/>
    <p:sldLayoutId id="2147484416" r:id="rId18"/>
    <p:sldLayoutId id="2147484417" r:id="rId19"/>
    <p:sldLayoutId id="2147484419" r:id="rId20"/>
    <p:sldLayoutId id="2147484421" r:id="rId21"/>
    <p:sldLayoutId id="2147484422" r:id="rId22"/>
    <p:sldLayoutId id="2147484423" r:id="rId23"/>
    <p:sldLayoutId id="2147484424" r:id="rId24"/>
    <p:sldLayoutId id="2147484426" r:id="rId25"/>
    <p:sldLayoutId id="2147484431" r:id="rId26"/>
    <p:sldLayoutId id="2147484433" r:id="rId27"/>
    <p:sldLayoutId id="2147484434" r:id="rId28"/>
    <p:sldLayoutId id="2147484435" r:id="rId29"/>
    <p:sldLayoutId id="2147484436" r:id="rId30"/>
    <p:sldLayoutId id="2147484445" r:id="rId31"/>
  </p:sldLayoutIdLst>
  <p:hf hdr="0" ftr="0" dt="0"/>
  <p:txStyles>
    <p:titleStyle>
      <a:lvl1pPr algn="l" defTabSz="914400" rtl="0" eaLnBrk="1" latinLnBrk="0" hangingPunct="1">
        <a:lnSpc>
          <a:spcPct val="90000"/>
        </a:lnSpc>
        <a:spcBef>
          <a:spcPct val="0"/>
        </a:spcBef>
        <a:buNone/>
        <a:defRPr sz="3600" b="1" kern="1200" cap="none" spc="0" baseline="0">
          <a:solidFill>
            <a:schemeClr val="tx1"/>
          </a:solidFill>
          <a:latin typeface="+mn-lt"/>
          <a:ea typeface="+mj-ea"/>
          <a:cs typeface="+mj-cs"/>
        </a:defRPr>
      </a:lvl1pPr>
    </p:titleStyle>
    <p:bodyStyle>
      <a:lvl1pPr marL="0" indent="0" algn="l" defTabSz="914400" rtl="0" eaLnBrk="1" latinLnBrk="0" hangingPunct="1">
        <a:lnSpc>
          <a:spcPct val="115000"/>
        </a:lnSpc>
        <a:spcBef>
          <a:spcPts val="400"/>
        </a:spcBef>
        <a:spcAft>
          <a:spcPts val="400"/>
        </a:spcAft>
        <a:buSzPct val="100000"/>
        <a:buFont typeface="Wingdings 2" panose="05020102010507070707" pitchFamily="18" charset="2"/>
        <a:buNone/>
        <a:defRPr sz="2400" b="0" kern="1200">
          <a:solidFill>
            <a:schemeClr val="tx1"/>
          </a:solidFill>
          <a:latin typeface="+mn-lt"/>
          <a:ea typeface="+mn-ea"/>
          <a:cs typeface="+mn-cs"/>
        </a:defRPr>
      </a:lvl1pPr>
      <a:lvl2pPr marL="266700" indent="-266700" algn="l" defTabSz="914400" rtl="0" eaLnBrk="1" latinLnBrk="0" hangingPunct="1">
        <a:lnSpc>
          <a:spcPct val="115000"/>
        </a:lnSpc>
        <a:spcBef>
          <a:spcPts val="400"/>
        </a:spcBef>
        <a:spcAft>
          <a:spcPts val="400"/>
        </a:spcAft>
        <a:buSzPct val="100000"/>
        <a:buFont typeface="Barlow" panose="020B0604020202020204" pitchFamily="34" charset="0"/>
        <a:buChar char="•"/>
        <a:defRPr sz="2400" kern="1200">
          <a:solidFill>
            <a:schemeClr val="tx1"/>
          </a:solidFill>
          <a:latin typeface="+mn-lt"/>
          <a:ea typeface="+mn-ea"/>
          <a:cs typeface="+mn-cs"/>
        </a:defRPr>
      </a:lvl2pPr>
      <a:lvl3pPr marL="630238" indent="-260350" algn="l" defTabSz="914400" rtl="0" eaLnBrk="1" latinLnBrk="0" hangingPunct="1">
        <a:lnSpc>
          <a:spcPct val="115000"/>
        </a:lnSpc>
        <a:spcBef>
          <a:spcPts val="400"/>
        </a:spcBef>
        <a:spcAft>
          <a:spcPts val="400"/>
        </a:spcAft>
        <a:buFont typeface="Barlow" panose="020B0604020202020204" pitchFamily="34" charset="0"/>
        <a:buChar char="‒"/>
        <a:defRPr sz="2400" kern="1200">
          <a:solidFill>
            <a:schemeClr val="tx1"/>
          </a:solidFill>
          <a:latin typeface="+mn-lt"/>
          <a:ea typeface="+mn-ea"/>
          <a:cs typeface="+mn-cs"/>
        </a:defRPr>
      </a:lvl3pPr>
      <a:lvl4pPr marL="987425" indent="-228600" algn="l" defTabSz="914400" rtl="0" eaLnBrk="1" latinLnBrk="0" hangingPunct="1">
        <a:lnSpc>
          <a:spcPct val="90000"/>
        </a:lnSpc>
        <a:spcBef>
          <a:spcPts val="500"/>
        </a:spcBef>
        <a:buFont typeface="Barlow" panose="020B0604020202020204" pitchFamily="34" charset="0"/>
        <a:buChar char="•"/>
        <a:defRPr sz="1400" kern="1200">
          <a:solidFill>
            <a:schemeClr val="tx1"/>
          </a:solidFill>
          <a:latin typeface="+mn-lt"/>
          <a:ea typeface="+mn-ea"/>
          <a:cs typeface="+mn-cs"/>
        </a:defRPr>
      </a:lvl4pPr>
      <a:lvl5pPr marL="1262063" indent="-228600" algn="l" defTabSz="914400" rtl="0" eaLnBrk="1" latinLnBrk="0" hangingPunct="1">
        <a:lnSpc>
          <a:spcPct val="90000"/>
        </a:lnSpc>
        <a:spcBef>
          <a:spcPts val="500"/>
        </a:spcBef>
        <a:buFont typeface="Barlow" panose="020B0406020202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Barlow"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Barlow"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Barlow"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Barlow"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1" orient="horz" pos="436">
          <p15:clr>
            <a:srgbClr val="9FCC3B"/>
          </p15:clr>
        </p15:guide>
        <p15:guide id="23" pos="279">
          <p15:clr>
            <a:srgbClr val="9FCC3B"/>
          </p15:clr>
        </p15:guide>
        <p15:guide id="24" pos="7401">
          <p15:clr>
            <a:srgbClr val="9FCC3B"/>
          </p15:clr>
        </p15:guide>
        <p15:guide id="25" pos="2509">
          <p15:clr>
            <a:srgbClr val="5ACBF0"/>
          </p15:clr>
        </p15:guide>
        <p15:guide id="26" pos="2729" userDrawn="1">
          <p15:clr>
            <a:srgbClr val="5ACBF0"/>
          </p15:clr>
        </p15:guide>
        <p15:guide id="30" pos="4951" userDrawn="1">
          <p15:clr>
            <a:srgbClr val="5ACBF0"/>
          </p15:clr>
        </p15:guide>
        <p15:guide id="31" pos="5178" userDrawn="1">
          <p15:clr>
            <a:srgbClr val="5ACBF0"/>
          </p15:clr>
        </p15:guide>
        <p15:guide id="35" orient="horz" pos="3747">
          <p15:clr>
            <a:srgbClr val="9FCC3B"/>
          </p15:clr>
        </p15:guide>
        <p15:guide id="36" orient="horz" pos="3884">
          <p15:clr>
            <a:srgbClr val="000000"/>
          </p15:clr>
        </p15:guide>
        <p15:guide id="38" orient="horz" pos="913">
          <p15:clr>
            <a:srgbClr val="C35EA4"/>
          </p15:clr>
        </p15:guide>
        <p15:guide id="39" orient="horz" pos="1139">
          <p15:clr>
            <a:srgbClr val="5ACBF0"/>
          </p15:clr>
        </p15:guide>
        <p15:guide id="41" pos="1916">
          <p15:clr>
            <a:srgbClr val="F26B43"/>
          </p15:clr>
        </p15:guide>
        <p15:guide id="42" pos="2114">
          <p15:clr>
            <a:srgbClr val="F26B43"/>
          </p15:clr>
        </p15:guide>
        <p15:guide id="43" pos="3942">
          <p15:clr>
            <a:srgbClr val="F26B43"/>
          </p15:clr>
        </p15:guide>
        <p15:guide id="45" pos="3747">
          <p15:clr>
            <a:srgbClr val="F26B43"/>
          </p15:clr>
        </p15:guide>
        <p15:guide id="46" pos="5574">
          <p15:clr>
            <a:srgbClr val="F26B43"/>
          </p15:clr>
        </p15:guide>
        <p15:guide id="47" pos="5763">
          <p15:clr>
            <a:srgbClr val="F26B43"/>
          </p15:clr>
        </p15:guide>
        <p15:guide id="48" orient="horz" pos="142">
          <p15:clr>
            <a:srgbClr val="000000"/>
          </p15:clr>
        </p15:guide>
        <p15:guide id="49" orient="horz" pos="3566">
          <p15:clr>
            <a:srgbClr val="5ACBF0"/>
          </p15:clr>
        </p15:guide>
        <p15:guide id="50" orient="horz" pos="4166">
          <p15:clr>
            <a:srgbClr val="000000"/>
          </p15:clr>
        </p15:guide>
        <p15:guide id="51" pos="140">
          <p15:clr>
            <a:srgbClr val="000000"/>
          </p15:clr>
        </p15:guide>
        <p15:guide id="52" pos="7537">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g"/><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ukom.uk.net/uploads/files/pages/67d2a774/SYNTHETIC_DATA_GETS_REAL-Digital_v1.2.pdf"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D455DA22-A3EC-03B6-4265-094F25A31A62}"/>
              </a:ext>
            </a:extLst>
          </p:cNvPr>
          <p:cNvSpPr>
            <a:spLocks noGrp="1"/>
          </p:cNvSpPr>
          <p:nvPr>
            <p:ph type="title"/>
          </p:nvPr>
        </p:nvSpPr>
        <p:spPr>
          <a:xfrm>
            <a:off x="432000" y="1350000"/>
            <a:ext cx="5791000" cy="715669"/>
          </a:xfrm>
        </p:spPr>
        <p:txBody>
          <a:bodyPr/>
          <a:lstStyle/>
          <a:p>
            <a:r>
              <a:rPr lang="en-GB" dirty="0"/>
              <a:t>Linking survey and web tracking data</a:t>
            </a:r>
            <a:endParaRPr lang="en-GB" b="0" dirty="0">
              <a:latin typeface="+mn-lt"/>
            </a:endParaRPr>
          </a:p>
        </p:txBody>
      </p:sp>
      <p:pic>
        <p:nvPicPr>
          <p:cNvPr id="35" name="Picture Placeholder 25">
            <a:extLst>
              <a:ext uri="{FF2B5EF4-FFF2-40B4-BE49-F238E27FC236}">
                <a16:creationId xmlns:a16="http://schemas.microsoft.com/office/drawing/2014/main" id="{AC75560E-D181-19C4-0467-A5FCEBFA344A}"/>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3"/>
          <a:srcRect l="337" t="13744" r="25181" b="19921"/>
          <a:stretch/>
        </p:blipFill>
        <p:spPr>
          <a:xfrm>
            <a:off x="1905000" y="14288"/>
            <a:ext cx="10299700" cy="6870700"/>
          </a:xfrm>
          <a:pattFill prst="dkUpDiag">
            <a:fgClr>
              <a:schemeClr val="bg1">
                <a:lumMod val="85000"/>
              </a:schemeClr>
            </a:fgClr>
            <a:bgClr>
              <a:schemeClr val="bg1"/>
            </a:bgClr>
          </a:pattFill>
        </p:spPr>
      </p:pic>
      <p:sp>
        <p:nvSpPr>
          <p:cNvPr id="29" name="Text Placeholder 28">
            <a:extLst>
              <a:ext uri="{FF2B5EF4-FFF2-40B4-BE49-F238E27FC236}">
                <a16:creationId xmlns:a16="http://schemas.microsoft.com/office/drawing/2014/main" id="{6CD54333-9BD9-44CD-4F85-43A53A8F1169}"/>
              </a:ext>
            </a:extLst>
          </p:cNvPr>
          <p:cNvSpPr>
            <a:spLocks noGrp="1"/>
          </p:cNvSpPr>
          <p:nvPr>
            <p:ph type="body" sz="quarter" idx="12"/>
          </p:nvPr>
        </p:nvSpPr>
        <p:spPr>
          <a:xfrm>
            <a:off x="431800" y="3132139"/>
            <a:ext cx="3851275" cy="1274763"/>
          </a:xfrm>
        </p:spPr>
        <p:txBody>
          <a:bodyPr/>
          <a:lstStyle/>
          <a:p>
            <a:r>
              <a:rPr lang="en-GB" dirty="0" err="1"/>
              <a:t>Digisurvor</a:t>
            </a:r>
            <a:r>
              <a:rPr lang="en-GB" dirty="0"/>
              <a:t> workshop - Manchester</a:t>
            </a:r>
          </a:p>
          <a:p>
            <a:endParaRPr lang="en-GB" dirty="0"/>
          </a:p>
        </p:txBody>
      </p:sp>
      <p:sp>
        <p:nvSpPr>
          <p:cNvPr id="16" name="Title 1">
            <a:extLst>
              <a:ext uri="{FF2B5EF4-FFF2-40B4-BE49-F238E27FC236}">
                <a16:creationId xmlns:a16="http://schemas.microsoft.com/office/drawing/2014/main" id="{D2C4906E-F7A3-758E-28CC-09640A042420}"/>
              </a:ext>
              <a:ext uri="{C183D7F6-B498-43B3-948B-1728B52AA6E4}">
                <adec:decorative xmlns:adec="http://schemas.microsoft.com/office/drawing/2017/decorative" val="1"/>
              </a:ext>
            </a:extLst>
          </p:cNvPr>
          <p:cNvSpPr txBox="1">
            <a:spLocks/>
          </p:cNvSpPr>
          <p:nvPr/>
        </p:nvSpPr>
        <p:spPr>
          <a:xfrm>
            <a:off x="430555" y="1477508"/>
            <a:ext cx="5039969" cy="2012945"/>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2800" b="1" kern="1200" cap="none" spc="0" baseline="0">
                <a:solidFill>
                  <a:schemeClr val="tx1"/>
                </a:solidFill>
                <a:latin typeface="+mn-lt"/>
                <a:ea typeface="+mj-ea"/>
                <a:cs typeface="+mj-cs"/>
              </a:defRPr>
            </a:lvl1pPr>
          </a:lstStyle>
          <a:p>
            <a:endParaRPr lang="en-GB" sz="4800" dirty="0">
              <a:solidFill>
                <a:schemeClr val="bg1"/>
              </a:solidFill>
              <a:latin typeface="+mj-lt"/>
              <a:ea typeface="Roboto Condensed Black" panose="02000000000000000000" pitchFamily="2" charset="0"/>
            </a:endParaRPr>
          </a:p>
        </p:txBody>
      </p:sp>
      <p:sp>
        <p:nvSpPr>
          <p:cNvPr id="20" name="TextBox 19">
            <a:extLst>
              <a:ext uri="{FF2B5EF4-FFF2-40B4-BE49-F238E27FC236}">
                <a16:creationId xmlns:a16="http://schemas.microsoft.com/office/drawing/2014/main" id="{7D4F3A8D-9A92-5B9B-6F23-8549C683872A}"/>
              </a:ext>
              <a:ext uri="{C183D7F6-B498-43B3-948B-1728B52AA6E4}">
                <adec:decorative xmlns:adec="http://schemas.microsoft.com/office/drawing/2017/decorative" val="0"/>
              </a:ext>
            </a:extLst>
          </p:cNvPr>
          <p:cNvSpPr txBox="1"/>
          <p:nvPr/>
        </p:nvSpPr>
        <p:spPr>
          <a:xfrm>
            <a:off x="430555" y="4443707"/>
            <a:ext cx="3446601" cy="307777"/>
          </a:xfrm>
          <a:prstGeom prst="rect">
            <a:avLst/>
          </a:prstGeom>
          <a:noFill/>
        </p:spPr>
        <p:txBody>
          <a:bodyPr wrap="square" lIns="0" tIns="0" rIns="0" bIns="0" rtlCol="0">
            <a:spAutoFit/>
          </a:bodyPr>
          <a:lstStyle/>
          <a:p>
            <a:r>
              <a:rPr lang="en-GB" sz="2000" dirty="0">
                <a:solidFill>
                  <a:schemeClr val="bg1"/>
                </a:solidFill>
              </a:rPr>
              <a:t>Toby Crisp</a:t>
            </a:r>
          </a:p>
        </p:txBody>
      </p:sp>
      <p:sp>
        <p:nvSpPr>
          <p:cNvPr id="5" name="TextBox 4">
            <a:extLst>
              <a:ext uri="{FF2B5EF4-FFF2-40B4-BE49-F238E27FC236}">
                <a16:creationId xmlns:a16="http://schemas.microsoft.com/office/drawing/2014/main" id="{05058EFE-4B93-814A-45B1-03F140DB89CC}"/>
              </a:ext>
            </a:extLst>
          </p:cNvPr>
          <p:cNvSpPr txBox="1"/>
          <p:nvPr/>
        </p:nvSpPr>
        <p:spPr>
          <a:xfrm>
            <a:off x="430556" y="4949646"/>
            <a:ext cx="2236444" cy="246221"/>
          </a:xfrm>
          <a:prstGeom prst="rect">
            <a:avLst/>
          </a:prstGeom>
          <a:noFill/>
        </p:spPr>
        <p:txBody>
          <a:bodyPr wrap="square" lIns="0" tIns="0" rIns="0" bIns="0" rtlCol="0">
            <a:spAutoFit/>
          </a:bodyPr>
          <a:lstStyle/>
          <a:p>
            <a:r>
              <a:rPr lang="en-GB" sz="1600" dirty="0">
                <a:solidFill>
                  <a:schemeClr val="bg1"/>
                </a:solidFill>
              </a:rPr>
              <a:t>14 February 2025</a:t>
            </a:r>
          </a:p>
        </p:txBody>
      </p:sp>
      <p:sp>
        <p:nvSpPr>
          <p:cNvPr id="11" name="Right Triangle 10">
            <a:extLst>
              <a:ext uri="{FF2B5EF4-FFF2-40B4-BE49-F238E27FC236}">
                <a16:creationId xmlns:a16="http://schemas.microsoft.com/office/drawing/2014/main" id="{E8C2CACD-E824-DE3B-60FE-427B751999B5}"/>
              </a:ext>
              <a:ext uri="{C183D7F6-B498-43B3-948B-1728B52AA6E4}">
                <adec:decorative xmlns:adec="http://schemas.microsoft.com/office/drawing/2017/decorative" val="1"/>
              </a:ext>
            </a:extLst>
          </p:cNvPr>
          <p:cNvSpPr/>
          <p:nvPr/>
        </p:nvSpPr>
        <p:spPr>
          <a:xfrm rot="16200000">
            <a:off x="8661370" y="3324649"/>
            <a:ext cx="3492560" cy="359409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0000"/>
              </a:lnSpc>
            </a:pPr>
            <a:endParaRPr lang="en-GB" sz="1400" dirty="0" err="1">
              <a:solidFill>
                <a:schemeClr val="tx1"/>
              </a:solidFill>
            </a:endParaRPr>
          </a:p>
        </p:txBody>
      </p:sp>
      <p:sp>
        <p:nvSpPr>
          <p:cNvPr id="7" name="Freeform: Shape 6">
            <a:extLst>
              <a:ext uri="{FF2B5EF4-FFF2-40B4-BE49-F238E27FC236}">
                <a16:creationId xmlns:a16="http://schemas.microsoft.com/office/drawing/2014/main" id="{A6BD1784-F3A1-1046-21F9-8FEFED56EE96}"/>
              </a:ext>
              <a:ext uri="{C183D7F6-B498-43B3-948B-1728B52AA6E4}">
                <adec:decorative xmlns:adec="http://schemas.microsoft.com/office/drawing/2017/decorative" val="1"/>
              </a:ext>
            </a:extLst>
          </p:cNvPr>
          <p:cNvSpPr/>
          <p:nvPr/>
        </p:nvSpPr>
        <p:spPr>
          <a:xfrm rot="18900000">
            <a:off x="6141078" y="431596"/>
            <a:ext cx="3313714" cy="849494"/>
          </a:xfrm>
          <a:custGeom>
            <a:avLst/>
            <a:gdLst>
              <a:gd name="connsiteX0" fmla="*/ 2464220 w 3313714"/>
              <a:gd name="connsiteY0" fmla="*/ 0 h 849494"/>
              <a:gd name="connsiteX1" fmla="*/ 3313714 w 3313714"/>
              <a:gd name="connsiteY1" fmla="*/ 849494 h 849494"/>
              <a:gd name="connsiteX2" fmla="*/ 849494 w 3313714"/>
              <a:gd name="connsiteY2" fmla="*/ 849494 h 849494"/>
              <a:gd name="connsiteX3" fmla="*/ 0 w 3313714"/>
              <a:gd name="connsiteY3" fmla="*/ 0 h 849494"/>
            </a:gdLst>
            <a:ahLst/>
            <a:cxnLst>
              <a:cxn ang="0">
                <a:pos x="connsiteX0" y="connsiteY0"/>
              </a:cxn>
              <a:cxn ang="0">
                <a:pos x="connsiteX1" y="connsiteY1"/>
              </a:cxn>
              <a:cxn ang="0">
                <a:pos x="connsiteX2" y="connsiteY2"/>
              </a:cxn>
              <a:cxn ang="0">
                <a:pos x="connsiteX3" y="connsiteY3"/>
              </a:cxn>
            </a:cxnLst>
            <a:rect l="l" t="t" r="r" b="b"/>
            <a:pathLst>
              <a:path w="3313714" h="849494">
                <a:moveTo>
                  <a:pt x="2464220" y="0"/>
                </a:moveTo>
                <a:lnTo>
                  <a:pt x="3313714" y="849494"/>
                </a:lnTo>
                <a:lnTo>
                  <a:pt x="849494" y="84949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10000"/>
              </a:lnSpc>
            </a:pPr>
            <a:endParaRPr lang="en-GB" sz="1400" dirty="0" err="1">
              <a:solidFill>
                <a:schemeClr val="tx1"/>
              </a:solidFill>
            </a:endParaRPr>
          </a:p>
        </p:txBody>
      </p:sp>
      <p:sp>
        <p:nvSpPr>
          <p:cNvPr id="9" name="Freeform: Shape 8">
            <a:extLst>
              <a:ext uri="{FF2B5EF4-FFF2-40B4-BE49-F238E27FC236}">
                <a16:creationId xmlns:a16="http://schemas.microsoft.com/office/drawing/2014/main" id="{CEC544CE-DA48-E496-5DA5-4BEDD3E45634}"/>
              </a:ext>
              <a:ext uri="{C183D7F6-B498-43B3-948B-1728B52AA6E4}">
                <adec:decorative xmlns:adec="http://schemas.microsoft.com/office/drawing/2017/decorative" val="1"/>
              </a:ext>
            </a:extLst>
          </p:cNvPr>
          <p:cNvSpPr/>
          <p:nvPr/>
        </p:nvSpPr>
        <p:spPr>
          <a:xfrm rot="8100000">
            <a:off x="7918192" y="5576008"/>
            <a:ext cx="3313714" cy="849494"/>
          </a:xfrm>
          <a:custGeom>
            <a:avLst/>
            <a:gdLst>
              <a:gd name="connsiteX0" fmla="*/ 2464220 w 3313714"/>
              <a:gd name="connsiteY0" fmla="*/ 0 h 849494"/>
              <a:gd name="connsiteX1" fmla="*/ 3313714 w 3313714"/>
              <a:gd name="connsiteY1" fmla="*/ 849494 h 849494"/>
              <a:gd name="connsiteX2" fmla="*/ 849494 w 3313714"/>
              <a:gd name="connsiteY2" fmla="*/ 849494 h 849494"/>
              <a:gd name="connsiteX3" fmla="*/ 0 w 3313714"/>
              <a:gd name="connsiteY3" fmla="*/ 0 h 849494"/>
            </a:gdLst>
            <a:ahLst/>
            <a:cxnLst>
              <a:cxn ang="0">
                <a:pos x="connsiteX0" y="connsiteY0"/>
              </a:cxn>
              <a:cxn ang="0">
                <a:pos x="connsiteX1" y="connsiteY1"/>
              </a:cxn>
              <a:cxn ang="0">
                <a:pos x="connsiteX2" y="connsiteY2"/>
              </a:cxn>
              <a:cxn ang="0">
                <a:pos x="connsiteX3" y="connsiteY3"/>
              </a:cxn>
            </a:cxnLst>
            <a:rect l="l" t="t" r="r" b="b"/>
            <a:pathLst>
              <a:path w="3313714" h="849494">
                <a:moveTo>
                  <a:pt x="2464220" y="0"/>
                </a:moveTo>
                <a:lnTo>
                  <a:pt x="3313714" y="849494"/>
                </a:lnTo>
                <a:lnTo>
                  <a:pt x="849494" y="84949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10000"/>
              </a:lnSpc>
            </a:pPr>
            <a:endParaRPr lang="en-GB" sz="1400" dirty="0" err="1">
              <a:solidFill>
                <a:schemeClr val="tx1"/>
              </a:solidFill>
            </a:endParaRPr>
          </a:p>
        </p:txBody>
      </p:sp>
      <p:sp>
        <p:nvSpPr>
          <p:cNvPr id="2" name="Classification">
            <a:extLst>
              <a:ext uri="{FF2B5EF4-FFF2-40B4-BE49-F238E27FC236}">
                <a16:creationId xmlns:a16="http://schemas.microsoft.com/office/drawing/2014/main" id="{B9D204B7-D650-8181-B2FB-53EB53237BCC}"/>
              </a:ext>
              <a:ext uri="{C183D7F6-B498-43B3-948B-1728B52AA6E4}">
                <adec:decorative xmlns:adec="http://schemas.microsoft.com/office/drawing/2017/decorative" val="1"/>
              </a:ext>
            </a:extLst>
          </p:cNvPr>
          <p:cNvSpPr txBox="1">
            <a:spLocks/>
          </p:cNvSpPr>
          <p:nvPr/>
        </p:nvSpPr>
        <p:spPr>
          <a:xfrm>
            <a:off x="440938" y="6127998"/>
            <a:ext cx="1887592" cy="492443"/>
          </a:xfrm>
          <a:prstGeom prst="rect">
            <a:avLst/>
          </a:prstGeom>
          <a:effectLst/>
        </p:spPr>
        <p:txBody>
          <a:bodyPr vert="horz" wrap="square" lIns="0" tIns="0" rIns="0" bIns="0" rtlCol="0" anchor="b">
            <a:spAutoFit/>
          </a:bodyPr>
          <a:lstStyle>
            <a:defPPr>
              <a:defRPr lang="fr-FR"/>
            </a:defPPr>
            <a:lvl1pPr marL="0" algn="l" defTabSz="914400" rtl="0" eaLnBrk="1" latinLnBrk="0" hangingPunct="1">
              <a:defRPr sz="900" b="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GB" sz="800" dirty="0">
                <a:solidFill>
                  <a:schemeClr val="bg1"/>
                </a:solidFill>
                <a:effectLst/>
              </a:rPr>
              <a:t>© Ipsos | </a:t>
            </a:r>
            <a:r>
              <a:rPr lang="en-GB" sz="800" dirty="0" err="1">
                <a:solidFill>
                  <a:schemeClr val="bg1"/>
                </a:solidFill>
                <a:effectLst/>
              </a:rPr>
              <a:t>Ipsos_Linking</a:t>
            </a:r>
            <a:r>
              <a:rPr lang="en-GB" sz="800" dirty="0" err="1">
                <a:solidFill>
                  <a:schemeClr val="bg1"/>
                </a:solidFill>
              </a:rPr>
              <a:t>_survey_web_tracking_data</a:t>
            </a:r>
            <a:r>
              <a:rPr lang="en-GB" sz="800" dirty="0">
                <a:solidFill>
                  <a:schemeClr val="bg1"/>
                </a:solidFill>
              </a:rPr>
              <a:t> </a:t>
            </a:r>
            <a:r>
              <a:rPr lang="en-GB" sz="800" dirty="0">
                <a:solidFill>
                  <a:schemeClr val="bg1"/>
                </a:solidFill>
                <a:effectLst/>
              </a:rPr>
              <a:t>| Feb 2025 | Version 1 | Public | Strictly Confidential</a:t>
            </a:r>
          </a:p>
        </p:txBody>
      </p:sp>
      <p:pic>
        <p:nvPicPr>
          <p:cNvPr id="17" name="Graphic 16">
            <a:extLst>
              <a:ext uri="{FF2B5EF4-FFF2-40B4-BE49-F238E27FC236}">
                <a16:creationId xmlns:a16="http://schemas.microsoft.com/office/drawing/2014/main" id="{D511BE57-AA86-95D5-DC14-C5A80DC3797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4216841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7938F7-0CB2-8182-0CD5-BF7502E87ACD}"/>
              </a:ext>
            </a:extLst>
          </p:cNvPr>
          <p:cNvSpPr>
            <a:spLocks noGrp="1"/>
          </p:cNvSpPr>
          <p:nvPr>
            <p:ph idx="1"/>
          </p:nvPr>
        </p:nvSpPr>
        <p:spPr/>
        <p:txBody>
          <a:bodyPr/>
          <a:lstStyle/>
          <a:p>
            <a:pPr marL="285750" indent="-285750">
              <a:buFont typeface="Arial" panose="020B0604020202020204" pitchFamily="34" charset="0"/>
              <a:buChar char="•"/>
            </a:pPr>
            <a:r>
              <a:rPr lang="en-GB" sz="1800" dirty="0">
                <a:ea typeface="+mn-lt"/>
                <a:cs typeface="+mn-lt"/>
              </a:rPr>
              <a:t>Computers (PCs, Macs, laptops), smartphones (Android, iOS) and tablets (Android, iOS) are all measured and can be reported individually and cross-platform to provide unduplicated audience estimates</a:t>
            </a:r>
            <a:endParaRPr lang="en-US" sz="1800" dirty="0"/>
          </a:p>
          <a:p>
            <a:pPr marL="285750" indent="-285750">
              <a:buFont typeface="Arial" panose="020B0604020202020204" pitchFamily="34" charset="0"/>
              <a:buChar char="•"/>
            </a:pPr>
            <a:r>
              <a:rPr lang="en-GB" sz="1800" dirty="0">
                <a:ea typeface="+mn-lt"/>
                <a:cs typeface="+mn-lt"/>
              </a:rPr>
              <a:t>The panel needs careful and proactive management. Panellists regularly upgrade their devices or delete software either intentionally or by mistake</a:t>
            </a:r>
            <a:r>
              <a:rPr lang="en-GB" sz="1800" dirty="0">
                <a:solidFill>
                  <a:srgbClr val="00B050"/>
                </a:solidFill>
                <a:ea typeface="+mn-lt"/>
                <a:cs typeface="+mn-lt"/>
              </a:rPr>
              <a:t>, </a:t>
            </a:r>
            <a:r>
              <a:rPr lang="en-GB" sz="1800" dirty="0">
                <a:ea typeface="+mn-lt"/>
                <a:cs typeface="+mn-lt"/>
              </a:rPr>
              <a:t>and so device usage by panellists is actively monitored on a daily basis to confirm availability and identify, follow-up, understand and confirm periods of inactivity</a:t>
            </a:r>
            <a:endParaRPr lang="en-GB" sz="1800" dirty="0"/>
          </a:p>
          <a:p>
            <a:pPr marL="285750" indent="-285750">
              <a:buFont typeface="Arial" panose="020B0604020202020204" pitchFamily="34" charset="0"/>
              <a:buChar char="•"/>
            </a:pPr>
            <a:r>
              <a:rPr lang="en-GB" sz="1800" dirty="0">
                <a:ea typeface="+mn-lt"/>
                <a:cs typeface="+mn-lt"/>
              </a:rPr>
              <a:t>Additionally, links have been developed between the installed smartphone passive measurement software and the Ipsos panel management system. This allows the direct monitoring of performance on this device. If enabled, interaction with the panellist is also possible via push notifications</a:t>
            </a:r>
            <a:endParaRPr lang="en-GB" sz="1800" dirty="0"/>
          </a:p>
          <a:p>
            <a:pPr marL="285750" indent="-285750">
              <a:buFont typeface="Arial" panose="020B0604020202020204" pitchFamily="34" charset="0"/>
              <a:buChar char="•"/>
            </a:pPr>
            <a:r>
              <a:rPr lang="en-GB" sz="1800" dirty="0">
                <a:ea typeface="+mn-lt"/>
                <a:cs typeface="+mn-lt"/>
              </a:rPr>
              <a:t>Panel members are enrolled into a rewards programme, where based on the number of installed and active devices, they receive a set amount into the form of points. These points can be exchanged for a large variety of products, vouchers, or can be donated to charity</a:t>
            </a:r>
            <a:endParaRPr lang="en-GB" sz="1800" dirty="0"/>
          </a:p>
        </p:txBody>
      </p:sp>
      <p:sp>
        <p:nvSpPr>
          <p:cNvPr id="3" name="Title 2">
            <a:extLst>
              <a:ext uri="{FF2B5EF4-FFF2-40B4-BE49-F238E27FC236}">
                <a16:creationId xmlns:a16="http://schemas.microsoft.com/office/drawing/2014/main" id="{692DD1DE-1E57-683B-74CA-30877A6EEB00}"/>
              </a:ext>
            </a:extLst>
          </p:cNvPr>
          <p:cNvSpPr>
            <a:spLocks noGrp="1"/>
          </p:cNvSpPr>
          <p:nvPr>
            <p:ph type="title"/>
          </p:nvPr>
        </p:nvSpPr>
        <p:spPr/>
        <p:txBody>
          <a:bodyPr/>
          <a:lstStyle/>
          <a:p>
            <a:r>
              <a:rPr lang="en-GB" dirty="0"/>
              <a:t>Management</a:t>
            </a:r>
          </a:p>
        </p:txBody>
      </p:sp>
    </p:spTree>
    <p:extLst>
      <p:ext uri="{BB962C8B-B14F-4D97-AF65-F5344CB8AC3E}">
        <p14:creationId xmlns:p14="http://schemas.microsoft.com/office/powerpoint/2010/main" val="1490189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C06AE-49F3-4395-8189-B4D8EFE15E01}"/>
            </a:ext>
          </a:extLst>
        </p:cNvPr>
        <p:cNvGrpSpPr/>
        <p:nvPr/>
      </p:nvGrpSpPr>
      <p:grpSpPr>
        <a:xfrm>
          <a:off x="0" y="0"/>
          <a:ext cx="0" cy="0"/>
          <a:chOff x="0" y="0"/>
          <a:chExt cx="0" cy="0"/>
        </a:xfrm>
      </p:grpSpPr>
      <p:sp>
        <p:nvSpPr>
          <p:cNvPr id="20" name="Rectangle: Single Corner Snipped 19">
            <a:extLst>
              <a:ext uri="{FF2B5EF4-FFF2-40B4-BE49-F238E27FC236}">
                <a16:creationId xmlns:a16="http://schemas.microsoft.com/office/drawing/2014/main" id="{A44F447A-FD3E-8A25-DE1C-BB5A125220F4}"/>
              </a:ext>
              <a:ext uri="{C183D7F6-B498-43B3-948B-1728B52AA6E4}">
                <adec:decorative xmlns:adec="http://schemas.microsoft.com/office/drawing/2017/decorative" val="1"/>
              </a:ext>
            </a:extLst>
          </p:cNvPr>
          <p:cNvSpPr/>
          <p:nvPr/>
        </p:nvSpPr>
        <p:spPr>
          <a:xfrm flipV="1">
            <a:off x="442912"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1" name="Rectangle: Single Corner Snipped 10">
            <a:extLst>
              <a:ext uri="{FF2B5EF4-FFF2-40B4-BE49-F238E27FC236}">
                <a16:creationId xmlns:a16="http://schemas.microsoft.com/office/drawing/2014/main" id="{B4547A33-C6D9-5B34-8D08-F85E499BC811}"/>
              </a:ext>
              <a:ext uri="{C183D7F6-B498-43B3-948B-1728B52AA6E4}">
                <adec:decorative xmlns:adec="http://schemas.microsoft.com/office/drawing/2017/decorative" val="1"/>
              </a:ext>
            </a:extLst>
          </p:cNvPr>
          <p:cNvSpPr/>
          <p:nvPr/>
        </p:nvSpPr>
        <p:spPr>
          <a:xfrm flipV="1">
            <a:off x="4329970"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2" name="Rectangle: Single Corner Snipped 11">
            <a:extLst>
              <a:ext uri="{FF2B5EF4-FFF2-40B4-BE49-F238E27FC236}">
                <a16:creationId xmlns:a16="http://schemas.microsoft.com/office/drawing/2014/main" id="{5DA58012-237C-DA77-048A-CE813E1A635B}"/>
              </a:ext>
              <a:ext uri="{C183D7F6-B498-43B3-948B-1728B52AA6E4}">
                <adec:decorative xmlns:adec="http://schemas.microsoft.com/office/drawing/2017/decorative" val="1"/>
              </a:ext>
            </a:extLst>
          </p:cNvPr>
          <p:cNvSpPr/>
          <p:nvPr/>
        </p:nvSpPr>
        <p:spPr>
          <a:xfrm flipV="1">
            <a:off x="8220421"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 name="Title 1">
            <a:extLst>
              <a:ext uri="{FF2B5EF4-FFF2-40B4-BE49-F238E27FC236}">
                <a16:creationId xmlns:a16="http://schemas.microsoft.com/office/drawing/2014/main" id="{BA443A7D-B193-D942-6F2C-118BE6A61F45}"/>
              </a:ext>
            </a:extLst>
          </p:cNvPr>
          <p:cNvSpPr>
            <a:spLocks noGrp="1"/>
          </p:cNvSpPr>
          <p:nvPr>
            <p:ph type="title"/>
          </p:nvPr>
        </p:nvSpPr>
        <p:spPr>
          <a:xfrm>
            <a:off x="450000" y="701874"/>
            <a:ext cx="11299088" cy="715669"/>
          </a:xfrm>
        </p:spPr>
        <p:txBody>
          <a:bodyPr/>
          <a:lstStyle/>
          <a:p>
            <a:r>
              <a:rPr lang="en-GB" dirty="0"/>
              <a:t>Contents</a:t>
            </a:r>
          </a:p>
        </p:txBody>
      </p:sp>
      <p:sp>
        <p:nvSpPr>
          <p:cNvPr id="13" name="TextBox 12">
            <a:extLst>
              <a:ext uri="{FF2B5EF4-FFF2-40B4-BE49-F238E27FC236}">
                <a16:creationId xmlns:a16="http://schemas.microsoft.com/office/drawing/2014/main" id="{531A06FA-F267-B5E1-7757-6A6E583A24F8}"/>
              </a:ext>
            </a:extLst>
          </p:cNvPr>
          <p:cNvSpPr txBox="1"/>
          <p:nvPr/>
        </p:nvSpPr>
        <p:spPr>
          <a:xfrm>
            <a:off x="902623" y="1344039"/>
            <a:ext cx="272510"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t>1</a:t>
            </a:r>
          </a:p>
        </p:txBody>
      </p:sp>
      <p:sp>
        <p:nvSpPr>
          <p:cNvPr id="16" name="TextBox 15">
            <a:extLst>
              <a:ext uri="{FF2B5EF4-FFF2-40B4-BE49-F238E27FC236}">
                <a16:creationId xmlns:a16="http://schemas.microsoft.com/office/drawing/2014/main" id="{CBC76091-1A54-B9A5-DF24-1999F0F5BCFA}"/>
              </a:ext>
            </a:extLst>
          </p:cNvPr>
          <p:cNvSpPr txBox="1"/>
          <p:nvPr/>
        </p:nvSpPr>
        <p:spPr>
          <a:xfrm>
            <a:off x="864481" y="2269080"/>
            <a:ext cx="2491494" cy="369332"/>
          </a:xfrm>
          <a:prstGeom prst="rect">
            <a:avLst/>
          </a:prstGeom>
          <a:noFill/>
        </p:spPr>
        <p:txBody>
          <a:bodyPr wrap="square" lIns="0" tIns="0" rIns="0" bIns="0" rtlCol="0">
            <a:spAutoFit/>
          </a:bodyPr>
          <a:lstStyle/>
          <a:p>
            <a:pPr algn="l">
              <a:spcBef>
                <a:spcPts val="400"/>
              </a:spcBef>
              <a:spcAft>
                <a:spcPts val="400"/>
              </a:spcAft>
            </a:pPr>
            <a:r>
              <a:rPr lang="en-GB" sz="2400" b="1" dirty="0"/>
              <a:t>Ipsos and my role</a:t>
            </a:r>
          </a:p>
        </p:txBody>
      </p:sp>
      <p:sp>
        <p:nvSpPr>
          <p:cNvPr id="29" name="TextBox 28">
            <a:extLst>
              <a:ext uri="{FF2B5EF4-FFF2-40B4-BE49-F238E27FC236}">
                <a16:creationId xmlns:a16="http://schemas.microsoft.com/office/drawing/2014/main" id="{B9739BEA-EE6D-D7E8-862B-FBB93BB11BAC}"/>
              </a:ext>
            </a:extLst>
          </p:cNvPr>
          <p:cNvSpPr txBox="1"/>
          <p:nvPr/>
        </p:nvSpPr>
        <p:spPr>
          <a:xfrm>
            <a:off x="4639113" y="1344039"/>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2</a:t>
            </a:r>
          </a:p>
        </p:txBody>
      </p:sp>
      <p:sp>
        <p:nvSpPr>
          <p:cNvPr id="36" name="TextBox 35">
            <a:extLst>
              <a:ext uri="{FF2B5EF4-FFF2-40B4-BE49-F238E27FC236}">
                <a16:creationId xmlns:a16="http://schemas.microsoft.com/office/drawing/2014/main" id="{024F6284-9BBF-3956-0B6C-701ACB34A355}"/>
              </a:ext>
            </a:extLst>
          </p:cNvPr>
          <p:cNvSpPr txBox="1"/>
          <p:nvPr/>
        </p:nvSpPr>
        <p:spPr>
          <a:xfrm>
            <a:off x="4661065" y="2269080"/>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iris</a:t>
            </a:r>
          </a:p>
        </p:txBody>
      </p:sp>
      <p:sp>
        <p:nvSpPr>
          <p:cNvPr id="30" name="TextBox 29">
            <a:extLst>
              <a:ext uri="{FF2B5EF4-FFF2-40B4-BE49-F238E27FC236}">
                <a16:creationId xmlns:a16="http://schemas.microsoft.com/office/drawing/2014/main" id="{6DBC11F2-275B-092E-A0FE-7F3904225154}"/>
              </a:ext>
            </a:extLst>
          </p:cNvPr>
          <p:cNvSpPr txBox="1"/>
          <p:nvPr/>
        </p:nvSpPr>
        <p:spPr>
          <a:xfrm>
            <a:off x="8494749" y="1344039"/>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3</a:t>
            </a:r>
          </a:p>
        </p:txBody>
      </p:sp>
      <p:sp>
        <p:nvSpPr>
          <p:cNvPr id="38" name="TextBox 37">
            <a:extLst>
              <a:ext uri="{FF2B5EF4-FFF2-40B4-BE49-F238E27FC236}">
                <a16:creationId xmlns:a16="http://schemas.microsoft.com/office/drawing/2014/main" id="{04F4C16D-2B56-AADB-0C46-CE3DBF868461}"/>
              </a:ext>
              <a:ext uri="{C183D7F6-B498-43B3-948B-1728B52AA6E4}">
                <adec:decorative xmlns:adec="http://schemas.microsoft.com/office/drawing/2017/decorative" val="0"/>
              </a:ext>
            </a:extLst>
          </p:cNvPr>
          <p:cNvSpPr txBox="1"/>
          <p:nvPr/>
        </p:nvSpPr>
        <p:spPr>
          <a:xfrm>
            <a:off x="8505752" y="2269080"/>
            <a:ext cx="2859867" cy="369332"/>
          </a:xfrm>
          <a:prstGeom prst="rect">
            <a:avLst/>
          </a:prstGeom>
          <a:noFill/>
        </p:spPr>
        <p:txBody>
          <a:bodyPr wrap="square" lIns="0" tIns="0" rIns="0" bIns="0" rtlCol="0">
            <a:spAutoFit/>
          </a:bodyPr>
          <a:lstStyle/>
          <a:p>
            <a:pPr algn="l">
              <a:spcBef>
                <a:spcPts val="400"/>
              </a:spcBef>
              <a:spcAft>
                <a:spcPts val="400"/>
              </a:spcAft>
            </a:pPr>
            <a:r>
              <a:rPr lang="en-GB" sz="2400" b="1" dirty="0"/>
              <a:t>The panel</a:t>
            </a:r>
          </a:p>
        </p:txBody>
      </p:sp>
      <p:sp>
        <p:nvSpPr>
          <p:cNvPr id="18" name="Diagonal Stripe 17">
            <a:extLst>
              <a:ext uri="{FF2B5EF4-FFF2-40B4-BE49-F238E27FC236}">
                <a16:creationId xmlns:a16="http://schemas.microsoft.com/office/drawing/2014/main" id="{B13937B3-0ACB-A2CE-CC2D-9EEC095EE3DB}"/>
              </a:ext>
              <a:ext uri="{C183D7F6-B498-43B3-948B-1728B52AA6E4}">
                <adec:decorative xmlns:adec="http://schemas.microsoft.com/office/drawing/2017/decorative" val="1"/>
              </a:ext>
            </a:extLst>
          </p:cNvPr>
          <p:cNvSpPr/>
          <p:nvPr/>
        </p:nvSpPr>
        <p:spPr>
          <a:xfrm rot="10800000">
            <a:off x="6968521" y="2579487"/>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19" name="Diagonal Stripe 18">
            <a:extLst>
              <a:ext uri="{FF2B5EF4-FFF2-40B4-BE49-F238E27FC236}">
                <a16:creationId xmlns:a16="http://schemas.microsoft.com/office/drawing/2014/main" id="{B8378FA0-65E0-A859-3820-36A2A8C06E10}"/>
              </a:ext>
              <a:ext uri="{C183D7F6-B498-43B3-948B-1728B52AA6E4}">
                <adec:decorative xmlns:adec="http://schemas.microsoft.com/office/drawing/2017/decorative" val="1"/>
              </a:ext>
            </a:extLst>
          </p:cNvPr>
          <p:cNvSpPr/>
          <p:nvPr/>
        </p:nvSpPr>
        <p:spPr>
          <a:xfrm rot="10800000">
            <a:off x="10862854" y="2579487"/>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1" name="Diagonal Stripe 20">
            <a:extLst>
              <a:ext uri="{FF2B5EF4-FFF2-40B4-BE49-F238E27FC236}">
                <a16:creationId xmlns:a16="http://schemas.microsoft.com/office/drawing/2014/main" id="{52FE8F59-F6F9-AE88-FB33-A9EE4BFF3CCC}"/>
              </a:ext>
              <a:ext uri="{C183D7F6-B498-43B3-948B-1728B52AA6E4}">
                <adec:decorative xmlns:adec="http://schemas.microsoft.com/office/drawing/2017/decorative" val="1"/>
              </a:ext>
            </a:extLst>
          </p:cNvPr>
          <p:cNvSpPr/>
          <p:nvPr/>
        </p:nvSpPr>
        <p:spPr>
          <a:xfrm rot="10800000">
            <a:off x="3080269" y="2579486"/>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2" name="Rectangle: Single Corner Snipped 21">
            <a:extLst>
              <a:ext uri="{FF2B5EF4-FFF2-40B4-BE49-F238E27FC236}">
                <a16:creationId xmlns:a16="http://schemas.microsoft.com/office/drawing/2014/main" id="{D3639AAB-B681-541D-E7B5-2442DEE860F4}"/>
              </a:ext>
              <a:ext uri="{C183D7F6-B498-43B3-948B-1728B52AA6E4}">
                <adec:decorative xmlns:adec="http://schemas.microsoft.com/office/drawing/2017/decorative" val="1"/>
              </a:ext>
            </a:extLst>
          </p:cNvPr>
          <p:cNvSpPr/>
          <p:nvPr/>
        </p:nvSpPr>
        <p:spPr>
          <a:xfrm flipV="1">
            <a:off x="420906"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3" name="Rectangle: Single Corner Snipped 22">
            <a:extLst>
              <a:ext uri="{FF2B5EF4-FFF2-40B4-BE49-F238E27FC236}">
                <a16:creationId xmlns:a16="http://schemas.microsoft.com/office/drawing/2014/main" id="{C13ED265-D911-43E5-4BDF-3DBAB5BE5869}"/>
              </a:ext>
              <a:ext uri="{C183D7F6-B498-43B3-948B-1728B52AA6E4}">
                <adec:decorative xmlns:adec="http://schemas.microsoft.com/office/drawing/2017/decorative" val="1"/>
              </a:ext>
            </a:extLst>
          </p:cNvPr>
          <p:cNvSpPr/>
          <p:nvPr/>
        </p:nvSpPr>
        <p:spPr>
          <a:xfrm flipV="1">
            <a:off x="4329970"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4" name="Rectangle: Single Corner Snipped 23">
            <a:extLst>
              <a:ext uri="{FF2B5EF4-FFF2-40B4-BE49-F238E27FC236}">
                <a16:creationId xmlns:a16="http://schemas.microsoft.com/office/drawing/2014/main" id="{28E61C76-66FF-7A95-2CDB-4C65228B7E5A}"/>
              </a:ext>
              <a:ext uri="{C183D7F6-B498-43B3-948B-1728B52AA6E4}">
                <adec:decorative xmlns:adec="http://schemas.microsoft.com/office/drawing/2017/decorative" val="1"/>
              </a:ext>
            </a:extLst>
          </p:cNvPr>
          <p:cNvSpPr/>
          <p:nvPr/>
        </p:nvSpPr>
        <p:spPr>
          <a:xfrm flipV="1">
            <a:off x="8198415"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5" name="TextBox 24">
            <a:extLst>
              <a:ext uri="{FF2B5EF4-FFF2-40B4-BE49-F238E27FC236}">
                <a16:creationId xmlns:a16="http://schemas.microsoft.com/office/drawing/2014/main" id="{C8D1FF62-4DAC-932F-5EED-5409B780E1A5}"/>
              </a:ext>
            </a:extLst>
          </p:cNvPr>
          <p:cNvSpPr txBox="1"/>
          <p:nvPr/>
        </p:nvSpPr>
        <p:spPr>
          <a:xfrm>
            <a:off x="806442" y="3794148"/>
            <a:ext cx="464872"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solidFill>
                  <a:schemeClr val="tx2"/>
                </a:solidFill>
              </a:rPr>
              <a:t>4</a:t>
            </a:r>
          </a:p>
        </p:txBody>
      </p:sp>
      <p:sp>
        <p:nvSpPr>
          <p:cNvPr id="26" name="TextBox 25">
            <a:extLst>
              <a:ext uri="{FF2B5EF4-FFF2-40B4-BE49-F238E27FC236}">
                <a16:creationId xmlns:a16="http://schemas.microsoft.com/office/drawing/2014/main" id="{1368C24C-B3DD-1EB3-EE2A-3751980F2C60}"/>
              </a:ext>
            </a:extLst>
          </p:cNvPr>
          <p:cNvSpPr txBox="1"/>
          <p:nvPr/>
        </p:nvSpPr>
        <p:spPr>
          <a:xfrm>
            <a:off x="842475" y="4768352"/>
            <a:ext cx="2491494" cy="738664"/>
          </a:xfrm>
          <a:prstGeom prst="rect">
            <a:avLst/>
          </a:prstGeom>
          <a:noFill/>
        </p:spPr>
        <p:txBody>
          <a:bodyPr wrap="square" lIns="0" tIns="0" rIns="0" bIns="0" rtlCol="0">
            <a:spAutoFit/>
          </a:bodyPr>
          <a:lstStyle/>
          <a:p>
            <a:pPr algn="l">
              <a:spcBef>
                <a:spcPts val="400"/>
              </a:spcBef>
              <a:spcAft>
                <a:spcPts val="400"/>
              </a:spcAft>
            </a:pPr>
            <a:r>
              <a:rPr lang="en-GB" sz="2400" b="1" dirty="0"/>
              <a:t>Surveying panellists</a:t>
            </a:r>
          </a:p>
        </p:txBody>
      </p:sp>
      <p:sp>
        <p:nvSpPr>
          <p:cNvPr id="27" name="TextBox 26">
            <a:extLst>
              <a:ext uri="{FF2B5EF4-FFF2-40B4-BE49-F238E27FC236}">
                <a16:creationId xmlns:a16="http://schemas.microsoft.com/office/drawing/2014/main" id="{D790DF09-863F-F8EB-490E-5EFF0C67647C}"/>
              </a:ext>
            </a:extLst>
          </p:cNvPr>
          <p:cNvSpPr txBox="1"/>
          <p:nvPr/>
        </p:nvSpPr>
        <p:spPr>
          <a:xfrm>
            <a:off x="4639113" y="3794148"/>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5</a:t>
            </a:r>
          </a:p>
        </p:txBody>
      </p:sp>
      <p:sp>
        <p:nvSpPr>
          <p:cNvPr id="28" name="TextBox 27">
            <a:extLst>
              <a:ext uri="{FF2B5EF4-FFF2-40B4-BE49-F238E27FC236}">
                <a16:creationId xmlns:a16="http://schemas.microsoft.com/office/drawing/2014/main" id="{03DE116D-4FBD-35CA-5D71-D3182A7D2165}"/>
              </a:ext>
            </a:extLst>
          </p:cNvPr>
          <p:cNvSpPr txBox="1"/>
          <p:nvPr/>
        </p:nvSpPr>
        <p:spPr>
          <a:xfrm>
            <a:off x="4639059" y="4768352"/>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Costs</a:t>
            </a:r>
          </a:p>
        </p:txBody>
      </p:sp>
      <p:sp>
        <p:nvSpPr>
          <p:cNvPr id="31" name="TextBox 30">
            <a:extLst>
              <a:ext uri="{FF2B5EF4-FFF2-40B4-BE49-F238E27FC236}">
                <a16:creationId xmlns:a16="http://schemas.microsoft.com/office/drawing/2014/main" id="{99AE9050-ACB5-BD38-9A7E-2F19AEE4FF77}"/>
              </a:ext>
            </a:extLst>
          </p:cNvPr>
          <p:cNvSpPr txBox="1"/>
          <p:nvPr/>
        </p:nvSpPr>
        <p:spPr>
          <a:xfrm>
            <a:off x="8494749" y="3794148"/>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6</a:t>
            </a:r>
          </a:p>
        </p:txBody>
      </p:sp>
      <p:sp>
        <p:nvSpPr>
          <p:cNvPr id="37" name="Diagonal Stripe 36">
            <a:extLst>
              <a:ext uri="{FF2B5EF4-FFF2-40B4-BE49-F238E27FC236}">
                <a16:creationId xmlns:a16="http://schemas.microsoft.com/office/drawing/2014/main" id="{A5B6BADF-6A31-8519-5D32-ED412CBE794A}"/>
              </a:ext>
              <a:ext uri="{C183D7F6-B498-43B3-948B-1728B52AA6E4}">
                <adec:decorative xmlns:adec="http://schemas.microsoft.com/office/drawing/2017/decorative" val="1"/>
              </a:ext>
            </a:extLst>
          </p:cNvPr>
          <p:cNvSpPr/>
          <p:nvPr/>
        </p:nvSpPr>
        <p:spPr>
          <a:xfrm rot="10800000">
            <a:off x="6946515" y="4960772"/>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9" name="Diagonal Stripe 38">
            <a:extLst>
              <a:ext uri="{FF2B5EF4-FFF2-40B4-BE49-F238E27FC236}">
                <a16:creationId xmlns:a16="http://schemas.microsoft.com/office/drawing/2014/main" id="{7C0EE862-28AF-9B63-3373-B9BA1B6A0BC6}"/>
              </a:ext>
              <a:ext uri="{C183D7F6-B498-43B3-948B-1728B52AA6E4}">
                <adec:decorative xmlns:adec="http://schemas.microsoft.com/office/drawing/2017/decorative" val="1"/>
              </a:ext>
            </a:extLst>
          </p:cNvPr>
          <p:cNvSpPr/>
          <p:nvPr/>
        </p:nvSpPr>
        <p:spPr>
          <a:xfrm rot="10800000">
            <a:off x="10840848" y="4960772"/>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44" name="Diagonal Stripe 43">
            <a:extLst>
              <a:ext uri="{FF2B5EF4-FFF2-40B4-BE49-F238E27FC236}">
                <a16:creationId xmlns:a16="http://schemas.microsoft.com/office/drawing/2014/main" id="{B982FAB8-CB35-7375-AFC4-FCF8A1E59347}"/>
              </a:ext>
              <a:ext uri="{C183D7F6-B498-43B3-948B-1728B52AA6E4}">
                <adec:decorative xmlns:adec="http://schemas.microsoft.com/office/drawing/2017/decorative" val="1"/>
              </a:ext>
            </a:extLst>
          </p:cNvPr>
          <p:cNvSpPr/>
          <p:nvPr/>
        </p:nvSpPr>
        <p:spPr>
          <a:xfrm rot="10800000">
            <a:off x="3058263" y="4960771"/>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 name="TextBox 2">
            <a:extLst>
              <a:ext uri="{FF2B5EF4-FFF2-40B4-BE49-F238E27FC236}">
                <a16:creationId xmlns:a16="http://schemas.microsoft.com/office/drawing/2014/main" id="{05281586-EAB4-38E9-A0C6-AC48B6AA30CA}"/>
              </a:ext>
            </a:extLst>
          </p:cNvPr>
          <p:cNvSpPr txBox="1"/>
          <p:nvPr/>
        </p:nvSpPr>
        <p:spPr>
          <a:xfrm>
            <a:off x="8501351" y="4768352"/>
            <a:ext cx="2736543" cy="738664"/>
          </a:xfrm>
          <a:prstGeom prst="rect">
            <a:avLst/>
          </a:prstGeom>
          <a:noFill/>
        </p:spPr>
        <p:txBody>
          <a:bodyPr wrap="square" lIns="0" tIns="0" rIns="0" bIns="0" rtlCol="0">
            <a:spAutoFit/>
          </a:bodyPr>
          <a:lstStyle/>
          <a:p>
            <a:pPr algn="l">
              <a:spcBef>
                <a:spcPts val="400"/>
              </a:spcBef>
              <a:spcAft>
                <a:spcPts val="400"/>
              </a:spcAft>
            </a:pPr>
            <a:r>
              <a:rPr lang="en-GB" sz="2400" b="1" dirty="0"/>
              <a:t>Success stories to date</a:t>
            </a:r>
          </a:p>
        </p:txBody>
      </p:sp>
    </p:spTree>
    <p:extLst>
      <p:ext uri="{BB962C8B-B14F-4D97-AF65-F5344CB8AC3E}">
        <p14:creationId xmlns:p14="http://schemas.microsoft.com/office/powerpoint/2010/main" val="336606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8CA1E1-628D-1386-CAAE-4DCDD2DEDA91}"/>
              </a:ext>
            </a:extLst>
          </p:cNvPr>
          <p:cNvSpPr>
            <a:spLocks noGrp="1"/>
          </p:cNvSpPr>
          <p:nvPr>
            <p:ph idx="1"/>
          </p:nvPr>
        </p:nvSpPr>
        <p:spPr/>
        <p:txBody>
          <a:bodyPr/>
          <a:lstStyle/>
          <a:p>
            <a:pPr marL="342900" indent="-342900">
              <a:buFont typeface="Arial" panose="020B0604020202020204" pitchFamily="34" charset="0"/>
              <a:buChar char="•"/>
            </a:pPr>
            <a:r>
              <a:rPr lang="en-GB" dirty="0"/>
              <a:t>For a subset of the 10,000 panellists (circa 6,000) we have consent to invite them to participate in surveys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Responses incentivised with points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Can typically recruit up to 2,000 respondents per survey</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Do not want to influence online behaviour, so will be selective about what we ask</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580DD349-3878-EDAB-B32C-3B358EA0B6EB}"/>
              </a:ext>
            </a:extLst>
          </p:cNvPr>
          <p:cNvSpPr>
            <a:spLocks noGrp="1"/>
          </p:cNvSpPr>
          <p:nvPr>
            <p:ph type="title"/>
          </p:nvPr>
        </p:nvSpPr>
        <p:spPr/>
        <p:txBody>
          <a:bodyPr/>
          <a:lstStyle/>
          <a:p>
            <a:r>
              <a:rPr lang="en-GB" dirty="0"/>
              <a:t>Surveying panellists</a:t>
            </a:r>
          </a:p>
        </p:txBody>
      </p:sp>
    </p:spTree>
    <p:extLst>
      <p:ext uri="{BB962C8B-B14F-4D97-AF65-F5344CB8AC3E}">
        <p14:creationId xmlns:p14="http://schemas.microsoft.com/office/powerpoint/2010/main" val="356694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64DD74-E0C6-0AEC-A4A8-6B4E4503FBBF}"/>
              </a:ext>
            </a:extLst>
          </p:cNvPr>
          <p:cNvPicPr>
            <a:picLocks noGrp="1" noChangeAspect="1"/>
          </p:cNvPicPr>
          <p:nvPr>
            <p:ph idx="1"/>
          </p:nvPr>
        </p:nvPicPr>
        <p:blipFill>
          <a:blip r:embed="rId2"/>
          <a:stretch>
            <a:fillRect/>
          </a:stretch>
        </p:blipFill>
        <p:spPr>
          <a:xfrm>
            <a:off x="4423481" y="1808163"/>
            <a:ext cx="3351389" cy="3860800"/>
          </a:xfrm>
        </p:spPr>
      </p:pic>
      <p:sp>
        <p:nvSpPr>
          <p:cNvPr id="3" name="Title 2">
            <a:extLst>
              <a:ext uri="{FF2B5EF4-FFF2-40B4-BE49-F238E27FC236}">
                <a16:creationId xmlns:a16="http://schemas.microsoft.com/office/drawing/2014/main" id="{648FEDC5-673A-1702-E221-B2C1B5FB8D75}"/>
              </a:ext>
            </a:extLst>
          </p:cNvPr>
          <p:cNvSpPr>
            <a:spLocks noGrp="1"/>
          </p:cNvSpPr>
          <p:nvPr>
            <p:ph type="title"/>
          </p:nvPr>
        </p:nvSpPr>
        <p:spPr/>
        <p:txBody>
          <a:bodyPr/>
          <a:lstStyle/>
          <a:p>
            <a:r>
              <a:rPr lang="en-GB" dirty="0"/>
              <a:t>Example invitation</a:t>
            </a:r>
          </a:p>
        </p:txBody>
      </p:sp>
      <p:sp>
        <p:nvSpPr>
          <p:cNvPr id="6" name="Rectangle 5">
            <a:extLst>
              <a:ext uri="{FF2B5EF4-FFF2-40B4-BE49-F238E27FC236}">
                <a16:creationId xmlns:a16="http://schemas.microsoft.com/office/drawing/2014/main" id="{E64BC3DD-D283-39BC-3B4E-3A380DA35BC1}"/>
              </a:ext>
            </a:extLst>
          </p:cNvPr>
          <p:cNvSpPr/>
          <p:nvPr/>
        </p:nvSpPr>
        <p:spPr>
          <a:xfrm>
            <a:off x="5273749" y="2371060"/>
            <a:ext cx="276446" cy="1807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2400" dirty="0">
              <a:solidFill>
                <a:schemeClr val="tx1"/>
              </a:solidFill>
            </a:endParaRPr>
          </a:p>
        </p:txBody>
      </p:sp>
      <p:sp>
        <p:nvSpPr>
          <p:cNvPr id="7" name="Rectangle 6">
            <a:extLst>
              <a:ext uri="{FF2B5EF4-FFF2-40B4-BE49-F238E27FC236}">
                <a16:creationId xmlns:a16="http://schemas.microsoft.com/office/drawing/2014/main" id="{5496B5CE-35A9-E887-9561-2745A297A59C}"/>
              </a:ext>
            </a:extLst>
          </p:cNvPr>
          <p:cNvSpPr/>
          <p:nvPr/>
        </p:nvSpPr>
        <p:spPr>
          <a:xfrm>
            <a:off x="6210538" y="3057525"/>
            <a:ext cx="1461611" cy="10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2400" dirty="0">
              <a:solidFill>
                <a:schemeClr val="tx1"/>
              </a:solidFill>
            </a:endParaRPr>
          </a:p>
        </p:txBody>
      </p:sp>
      <p:sp>
        <p:nvSpPr>
          <p:cNvPr id="8" name="Rectangle 7">
            <a:extLst>
              <a:ext uri="{FF2B5EF4-FFF2-40B4-BE49-F238E27FC236}">
                <a16:creationId xmlns:a16="http://schemas.microsoft.com/office/drawing/2014/main" id="{7998F597-C939-B021-6280-0B8BD130F847}"/>
              </a:ext>
            </a:extLst>
          </p:cNvPr>
          <p:cNvSpPr/>
          <p:nvPr/>
        </p:nvSpPr>
        <p:spPr>
          <a:xfrm>
            <a:off x="7269960" y="3219451"/>
            <a:ext cx="1461611" cy="10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2400" dirty="0">
              <a:solidFill>
                <a:schemeClr val="tx1"/>
              </a:solidFill>
            </a:endParaRPr>
          </a:p>
        </p:txBody>
      </p:sp>
      <p:sp>
        <p:nvSpPr>
          <p:cNvPr id="9" name="Rectangle 8">
            <a:extLst>
              <a:ext uri="{FF2B5EF4-FFF2-40B4-BE49-F238E27FC236}">
                <a16:creationId xmlns:a16="http://schemas.microsoft.com/office/drawing/2014/main" id="{87E9F250-71C2-3226-B137-6F7D4D31A059}"/>
              </a:ext>
            </a:extLst>
          </p:cNvPr>
          <p:cNvSpPr/>
          <p:nvPr/>
        </p:nvSpPr>
        <p:spPr>
          <a:xfrm>
            <a:off x="6410036" y="5095179"/>
            <a:ext cx="465714" cy="1000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2400" dirty="0">
              <a:solidFill>
                <a:schemeClr val="tx1"/>
              </a:solidFill>
            </a:endParaRPr>
          </a:p>
        </p:txBody>
      </p:sp>
    </p:spTree>
    <p:extLst>
      <p:ext uri="{BB962C8B-B14F-4D97-AF65-F5344CB8AC3E}">
        <p14:creationId xmlns:p14="http://schemas.microsoft.com/office/powerpoint/2010/main" val="22042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47E0F-EA45-F23B-20C8-444B871C6A20}"/>
            </a:ext>
          </a:extLst>
        </p:cNvPr>
        <p:cNvGrpSpPr/>
        <p:nvPr/>
      </p:nvGrpSpPr>
      <p:grpSpPr>
        <a:xfrm>
          <a:off x="0" y="0"/>
          <a:ext cx="0" cy="0"/>
          <a:chOff x="0" y="0"/>
          <a:chExt cx="0" cy="0"/>
        </a:xfrm>
      </p:grpSpPr>
      <p:sp>
        <p:nvSpPr>
          <p:cNvPr id="20" name="Rectangle: Single Corner Snipped 19">
            <a:extLst>
              <a:ext uri="{FF2B5EF4-FFF2-40B4-BE49-F238E27FC236}">
                <a16:creationId xmlns:a16="http://schemas.microsoft.com/office/drawing/2014/main" id="{6EC75FBB-E1FE-4805-9CA6-F60044E4D0C9}"/>
              </a:ext>
              <a:ext uri="{C183D7F6-B498-43B3-948B-1728B52AA6E4}">
                <adec:decorative xmlns:adec="http://schemas.microsoft.com/office/drawing/2017/decorative" val="1"/>
              </a:ext>
            </a:extLst>
          </p:cNvPr>
          <p:cNvSpPr/>
          <p:nvPr/>
        </p:nvSpPr>
        <p:spPr>
          <a:xfrm flipV="1">
            <a:off x="442912"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1" name="Rectangle: Single Corner Snipped 10">
            <a:extLst>
              <a:ext uri="{FF2B5EF4-FFF2-40B4-BE49-F238E27FC236}">
                <a16:creationId xmlns:a16="http://schemas.microsoft.com/office/drawing/2014/main" id="{75A7100D-AD41-55F4-7ED9-157DD216C178}"/>
              </a:ext>
              <a:ext uri="{C183D7F6-B498-43B3-948B-1728B52AA6E4}">
                <adec:decorative xmlns:adec="http://schemas.microsoft.com/office/drawing/2017/decorative" val="1"/>
              </a:ext>
            </a:extLst>
          </p:cNvPr>
          <p:cNvSpPr/>
          <p:nvPr/>
        </p:nvSpPr>
        <p:spPr>
          <a:xfrm flipV="1">
            <a:off x="4329970"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2" name="Rectangle: Single Corner Snipped 11">
            <a:extLst>
              <a:ext uri="{FF2B5EF4-FFF2-40B4-BE49-F238E27FC236}">
                <a16:creationId xmlns:a16="http://schemas.microsoft.com/office/drawing/2014/main" id="{705F2FDD-0B4E-6087-BC45-54A619989645}"/>
              </a:ext>
              <a:ext uri="{C183D7F6-B498-43B3-948B-1728B52AA6E4}">
                <adec:decorative xmlns:adec="http://schemas.microsoft.com/office/drawing/2017/decorative" val="1"/>
              </a:ext>
            </a:extLst>
          </p:cNvPr>
          <p:cNvSpPr/>
          <p:nvPr/>
        </p:nvSpPr>
        <p:spPr>
          <a:xfrm flipV="1">
            <a:off x="8220421"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 name="Title 1">
            <a:extLst>
              <a:ext uri="{FF2B5EF4-FFF2-40B4-BE49-F238E27FC236}">
                <a16:creationId xmlns:a16="http://schemas.microsoft.com/office/drawing/2014/main" id="{B98EBCE2-B705-7A71-B68E-9AA1534DDFA7}"/>
              </a:ext>
            </a:extLst>
          </p:cNvPr>
          <p:cNvSpPr>
            <a:spLocks noGrp="1"/>
          </p:cNvSpPr>
          <p:nvPr>
            <p:ph type="title"/>
          </p:nvPr>
        </p:nvSpPr>
        <p:spPr>
          <a:xfrm>
            <a:off x="450000" y="701874"/>
            <a:ext cx="11299088" cy="715669"/>
          </a:xfrm>
        </p:spPr>
        <p:txBody>
          <a:bodyPr/>
          <a:lstStyle/>
          <a:p>
            <a:r>
              <a:rPr lang="en-GB" dirty="0"/>
              <a:t>Contents</a:t>
            </a:r>
          </a:p>
        </p:txBody>
      </p:sp>
      <p:sp>
        <p:nvSpPr>
          <p:cNvPr id="13" name="TextBox 12">
            <a:extLst>
              <a:ext uri="{FF2B5EF4-FFF2-40B4-BE49-F238E27FC236}">
                <a16:creationId xmlns:a16="http://schemas.microsoft.com/office/drawing/2014/main" id="{D0C6026A-AEE5-3A1F-667B-0B8B85B28B88}"/>
              </a:ext>
            </a:extLst>
          </p:cNvPr>
          <p:cNvSpPr txBox="1"/>
          <p:nvPr/>
        </p:nvSpPr>
        <p:spPr>
          <a:xfrm>
            <a:off x="902623" y="1344039"/>
            <a:ext cx="272510"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t>1</a:t>
            </a:r>
          </a:p>
        </p:txBody>
      </p:sp>
      <p:sp>
        <p:nvSpPr>
          <p:cNvPr id="16" name="TextBox 15">
            <a:extLst>
              <a:ext uri="{FF2B5EF4-FFF2-40B4-BE49-F238E27FC236}">
                <a16:creationId xmlns:a16="http://schemas.microsoft.com/office/drawing/2014/main" id="{A17140A3-58FA-7177-2E7C-6281B0694AF0}"/>
              </a:ext>
            </a:extLst>
          </p:cNvPr>
          <p:cNvSpPr txBox="1"/>
          <p:nvPr/>
        </p:nvSpPr>
        <p:spPr>
          <a:xfrm>
            <a:off x="864481" y="2269080"/>
            <a:ext cx="2491494" cy="369332"/>
          </a:xfrm>
          <a:prstGeom prst="rect">
            <a:avLst/>
          </a:prstGeom>
          <a:noFill/>
        </p:spPr>
        <p:txBody>
          <a:bodyPr wrap="square" lIns="0" tIns="0" rIns="0" bIns="0" rtlCol="0">
            <a:spAutoFit/>
          </a:bodyPr>
          <a:lstStyle/>
          <a:p>
            <a:pPr algn="l">
              <a:spcBef>
                <a:spcPts val="400"/>
              </a:spcBef>
              <a:spcAft>
                <a:spcPts val="400"/>
              </a:spcAft>
            </a:pPr>
            <a:r>
              <a:rPr lang="en-GB" sz="2400" b="1" dirty="0"/>
              <a:t>Ipsos and my role</a:t>
            </a:r>
          </a:p>
        </p:txBody>
      </p:sp>
      <p:sp>
        <p:nvSpPr>
          <p:cNvPr id="29" name="TextBox 28">
            <a:extLst>
              <a:ext uri="{FF2B5EF4-FFF2-40B4-BE49-F238E27FC236}">
                <a16:creationId xmlns:a16="http://schemas.microsoft.com/office/drawing/2014/main" id="{B4228492-A9A3-1381-8CFB-35EFB1FA7589}"/>
              </a:ext>
            </a:extLst>
          </p:cNvPr>
          <p:cNvSpPr txBox="1"/>
          <p:nvPr/>
        </p:nvSpPr>
        <p:spPr>
          <a:xfrm>
            <a:off x="4639113" y="1344039"/>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2</a:t>
            </a:r>
          </a:p>
        </p:txBody>
      </p:sp>
      <p:sp>
        <p:nvSpPr>
          <p:cNvPr id="36" name="TextBox 35">
            <a:extLst>
              <a:ext uri="{FF2B5EF4-FFF2-40B4-BE49-F238E27FC236}">
                <a16:creationId xmlns:a16="http://schemas.microsoft.com/office/drawing/2014/main" id="{D9DD470A-EDAD-7691-AC1F-D97505891E50}"/>
              </a:ext>
            </a:extLst>
          </p:cNvPr>
          <p:cNvSpPr txBox="1"/>
          <p:nvPr/>
        </p:nvSpPr>
        <p:spPr>
          <a:xfrm>
            <a:off x="4661065" y="2269080"/>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iris</a:t>
            </a:r>
          </a:p>
        </p:txBody>
      </p:sp>
      <p:sp>
        <p:nvSpPr>
          <p:cNvPr id="30" name="TextBox 29">
            <a:extLst>
              <a:ext uri="{FF2B5EF4-FFF2-40B4-BE49-F238E27FC236}">
                <a16:creationId xmlns:a16="http://schemas.microsoft.com/office/drawing/2014/main" id="{03E5E855-A7B4-9A34-1CAE-ED0449E42083}"/>
              </a:ext>
            </a:extLst>
          </p:cNvPr>
          <p:cNvSpPr txBox="1"/>
          <p:nvPr/>
        </p:nvSpPr>
        <p:spPr>
          <a:xfrm>
            <a:off x="8494749" y="1344039"/>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3</a:t>
            </a:r>
          </a:p>
        </p:txBody>
      </p:sp>
      <p:sp>
        <p:nvSpPr>
          <p:cNvPr id="38" name="TextBox 37">
            <a:extLst>
              <a:ext uri="{FF2B5EF4-FFF2-40B4-BE49-F238E27FC236}">
                <a16:creationId xmlns:a16="http://schemas.microsoft.com/office/drawing/2014/main" id="{99C6F704-44FA-D58E-2972-A569317D7FBE}"/>
              </a:ext>
              <a:ext uri="{C183D7F6-B498-43B3-948B-1728B52AA6E4}">
                <adec:decorative xmlns:adec="http://schemas.microsoft.com/office/drawing/2017/decorative" val="0"/>
              </a:ext>
            </a:extLst>
          </p:cNvPr>
          <p:cNvSpPr txBox="1"/>
          <p:nvPr/>
        </p:nvSpPr>
        <p:spPr>
          <a:xfrm>
            <a:off x="8505752" y="2269080"/>
            <a:ext cx="2859867" cy="369332"/>
          </a:xfrm>
          <a:prstGeom prst="rect">
            <a:avLst/>
          </a:prstGeom>
          <a:noFill/>
        </p:spPr>
        <p:txBody>
          <a:bodyPr wrap="square" lIns="0" tIns="0" rIns="0" bIns="0" rtlCol="0">
            <a:spAutoFit/>
          </a:bodyPr>
          <a:lstStyle/>
          <a:p>
            <a:pPr algn="l">
              <a:spcBef>
                <a:spcPts val="400"/>
              </a:spcBef>
              <a:spcAft>
                <a:spcPts val="400"/>
              </a:spcAft>
            </a:pPr>
            <a:r>
              <a:rPr lang="en-GB" sz="2400" b="1" dirty="0"/>
              <a:t>The panel</a:t>
            </a:r>
          </a:p>
        </p:txBody>
      </p:sp>
      <p:sp>
        <p:nvSpPr>
          <p:cNvPr id="18" name="Diagonal Stripe 17">
            <a:extLst>
              <a:ext uri="{FF2B5EF4-FFF2-40B4-BE49-F238E27FC236}">
                <a16:creationId xmlns:a16="http://schemas.microsoft.com/office/drawing/2014/main" id="{10759EE9-70EE-4CD7-D2EF-F9E55A31485C}"/>
              </a:ext>
              <a:ext uri="{C183D7F6-B498-43B3-948B-1728B52AA6E4}">
                <adec:decorative xmlns:adec="http://schemas.microsoft.com/office/drawing/2017/decorative" val="1"/>
              </a:ext>
            </a:extLst>
          </p:cNvPr>
          <p:cNvSpPr/>
          <p:nvPr/>
        </p:nvSpPr>
        <p:spPr>
          <a:xfrm rot="10800000">
            <a:off x="6968521" y="2579487"/>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19" name="Diagonal Stripe 18">
            <a:extLst>
              <a:ext uri="{FF2B5EF4-FFF2-40B4-BE49-F238E27FC236}">
                <a16:creationId xmlns:a16="http://schemas.microsoft.com/office/drawing/2014/main" id="{A6AC7B3E-95EA-2D17-6FDE-18AD56A7E6B3}"/>
              </a:ext>
              <a:ext uri="{C183D7F6-B498-43B3-948B-1728B52AA6E4}">
                <adec:decorative xmlns:adec="http://schemas.microsoft.com/office/drawing/2017/decorative" val="1"/>
              </a:ext>
            </a:extLst>
          </p:cNvPr>
          <p:cNvSpPr/>
          <p:nvPr/>
        </p:nvSpPr>
        <p:spPr>
          <a:xfrm rot="10800000">
            <a:off x="10862854" y="2579487"/>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1" name="Diagonal Stripe 20">
            <a:extLst>
              <a:ext uri="{FF2B5EF4-FFF2-40B4-BE49-F238E27FC236}">
                <a16:creationId xmlns:a16="http://schemas.microsoft.com/office/drawing/2014/main" id="{062F2FE5-96B6-5038-A0AA-4CFB6DD1A49A}"/>
              </a:ext>
              <a:ext uri="{C183D7F6-B498-43B3-948B-1728B52AA6E4}">
                <adec:decorative xmlns:adec="http://schemas.microsoft.com/office/drawing/2017/decorative" val="1"/>
              </a:ext>
            </a:extLst>
          </p:cNvPr>
          <p:cNvSpPr/>
          <p:nvPr/>
        </p:nvSpPr>
        <p:spPr>
          <a:xfrm rot="10800000">
            <a:off x="3080269" y="2579486"/>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2" name="Rectangle: Single Corner Snipped 21">
            <a:extLst>
              <a:ext uri="{FF2B5EF4-FFF2-40B4-BE49-F238E27FC236}">
                <a16:creationId xmlns:a16="http://schemas.microsoft.com/office/drawing/2014/main" id="{C1E50CAB-D896-1A78-7273-3E5A55B4802C}"/>
              </a:ext>
              <a:ext uri="{C183D7F6-B498-43B3-948B-1728B52AA6E4}">
                <adec:decorative xmlns:adec="http://schemas.microsoft.com/office/drawing/2017/decorative" val="1"/>
              </a:ext>
            </a:extLst>
          </p:cNvPr>
          <p:cNvSpPr/>
          <p:nvPr/>
        </p:nvSpPr>
        <p:spPr>
          <a:xfrm flipV="1">
            <a:off x="420906"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3" name="Rectangle: Single Corner Snipped 22">
            <a:extLst>
              <a:ext uri="{FF2B5EF4-FFF2-40B4-BE49-F238E27FC236}">
                <a16:creationId xmlns:a16="http://schemas.microsoft.com/office/drawing/2014/main" id="{FE51055A-C57B-20BC-4341-7445A18651F6}"/>
              </a:ext>
              <a:ext uri="{C183D7F6-B498-43B3-948B-1728B52AA6E4}">
                <adec:decorative xmlns:adec="http://schemas.microsoft.com/office/drawing/2017/decorative" val="1"/>
              </a:ext>
            </a:extLst>
          </p:cNvPr>
          <p:cNvSpPr/>
          <p:nvPr/>
        </p:nvSpPr>
        <p:spPr>
          <a:xfrm flipV="1">
            <a:off x="4329970"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4" name="Rectangle: Single Corner Snipped 23">
            <a:extLst>
              <a:ext uri="{FF2B5EF4-FFF2-40B4-BE49-F238E27FC236}">
                <a16:creationId xmlns:a16="http://schemas.microsoft.com/office/drawing/2014/main" id="{77DE4343-C5DC-22D1-6E4E-34F71080C97A}"/>
              </a:ext>
              <a:ext uri="{C183D7F6-B498-43B3-948B-1728B52AA6E4}">
                <adec:decorative xmlns:adec="http://schemas.microsoft.com/office/drawing/2017/decorative" val="1"/>
              </a:ext>
            </a:extLst>
          </p:cNvPr>
          <p:cNvSpPr/>
          <p:nvPr/>
        </p:nvSpPr>
        <p:spPr>
          <a:xfrm flipV="1">
            <a:off x="8198415"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5" name="TextBox 24">
            <a:extLst>
              <a:ext uri="{FF2B5EF4-FFF2-40B4-BE49-F238E27FC236}">
                <a16:creationId xmlns:a16="http://schemas.microsoft.com/office/drawing/2014/main" id="{0A155956-5DCE-973C-A05C-7DF89D63D400}"/>
              </a:ext>
            </a:extLst>
          </p:cNvPr>
          <p:cNvSpPr txBox="1"/>
          <p:nvPr/>
        </p:nvSpPr>
        <p:spPr>
          <a:xfrm>
            <a:off x="806442" y="3794148"/>
            <a:ext cx="464872"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t>4</a:t>
            </a:r>
          </a:p>
        </p:txBody>
      </p:sp>
      <p:sp>
        <p:nvSpPr>
          <p:cNvPr id="26" name="TextBox 25">
            <a:extLst>
              <a:ext uri="{FF2B5EF4-FFF2-40B4-BE49-F238E27FC236}">
                <a16:creationId xmlns:a16="http://schemas.microsoft.com/office/drawing/2014/main" id="{3DF17E38-6A6E-5298-4844-673353D71A56}"/>
              </a:ext>
            </a:extLst>
          </p:cNvPr>
          <p:cNvSpPr txBox="1"/>
          <p:nvPr/>
        </p:nvSpPr>
        <p:spPr>
          <a:xfrm>
            <a:off x="842475" y="4768352"/>
            <a:ext cx="2491494" cy="738664"/>
          </a:xfrm>
          <a:prstGeom prst="rect">
            <a:avLst/>
          </a:prstGeom>
          <a:noFill/>
        </p:spPr>
        <p:txBody>
          <a:bodyPr wrap="square" lIns="0" tIns="0" rIns="0" bIns="0" rtlCol="0">
            <a:spAutoFit/>
          </a:bodyPr>
          <a:lstStyle/>
          <a:p>
            <a:pPr algn="l">
              <a:spcBef>
                <a:spcPts val="400"/>
              </a:spcBef>
              <a:spcAft>
                <a:spcPts val="400"/>
              </a:spcAft>
            </a:pPr>
            <a:r>
              <a:rPr lang="en-GB" sz="2400" b="1" dirty="0"/>
              <a:t>Surveying panellists</a:t>
            </a:r>
          </a:p>
        </p:txBody>
      </p:sp>
      <p:sp>
        <p:nvSpPr>
          <p:cNvPr id="27" name="TextBox 26">
            <a:extLst>
              <a:ext uri="{FF2B5EF4-FFF2-40B4-BE49-F238E27FC236}">
                <a16:creationId xmlns:a16="http://schemas.microsoft.com/office/drawing/2014/main" id="{6CE9BA3B-EA60-326C-A22D-9798DD1F93DA}"/>
              </a:ext>
            </a:extLst>
          </p:cNvPr>
          <p:cNvSpPr txBox="1"/>
          <p:nvPr/>
        </p:nvSpPr>
        <p:spPr>
          <a:xfrm>
            <a:off x="4639113" y="3794148"/>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solidFill>
                  <a:schemeClr val="tx2"/>
                </a:solidFill>
              </a:rPr>
              <a:t>5</a:t>
            </a:r>
          </a:p>
        </p:txBody>
      </p:sp>
      <p:sp>
        <p:nvSpPr>
          <p:cNvPr id="28" name="TextBox 27">
            <a:extLst>
              <a:ext uri="{FF2B5EF4-FFF2-40B4-BE49-F238E27FC236}">
                <a16:creationId xmlns:a16="http://schemas.microsoft.com/office/drawing/2014/main" id="{D2DADEDE-3926-ED77-0A8B-89A2A9DEAAAD}"/>
              </a:ext>
            </a:extLst>
          </p:cNvPr>
          <p:cNvSpPr txBox="1"/>
          <p:nvPr/>
        </p:nvSpPr>
        <p:spPr>
          <a:xfrm>
            <a:off x="4639059" y="4768352"/>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Costs</a:t>
            </a:r>
          </a:p>
        </p:txBody>
      </p:sp>
      <p:sp>
        <p:nvSpPr>
          <p:cNvPr id="31" name="TextBox 30">
            <a:extLst>
              <a:ext uri="{FF2B5EF4-FFF2-40B4-BE49-F238E27FC236}">
                <a16:creationId xmlns:a16="http://schemas.microsoft.com/office/drawing/2014/main" id="{98546E03-F477-7D7C-3B06-3B6E40A9B02E}"/>
              </a:ext>
            </a:extLst>
          </p:cNvPr>
          <p:cNvSpPr txBox="1"/>
          <p:nvPr/>
        </p:nvSpPr>
        <p:spPr>
          <a:xfrm>
            <a:off x="8494749" y="3794148"/>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6</a:t>
            </a:r>
          </a:p>
        </p:txBody>
      </p:sp>
      <p:sp>
        <p:nvSpPr>
          <p:cNvPr id="37" name="Diagonal Stripe 36">
            <a:extLst>
              <a:ext uri="{FF2B5EF4-FFF2-40B4-BE49-F238E27FC236}">
                <a16:creationId xmlns:a16="http://schemas.microsoft.com/office/drawing/2014/main" id="{A94A95A2-269A-4D41-6992-189AE9F0086F}"/>
              </a:ext>
              <a:ext uri="{C183D7F6-B498-43B3-948B-1728B52AA6E4}">
                <adec:decorative xmlns:adec="http://schemas.microsoft.com/office/drawing/2017/decorative" val="1"/>
              </a:ext>
            </a:extLst>
          </p:cNvPr>
          <p:cNvSpPr/>
          <p:nvPr/>
        </p:nvSpPr>
        <p:spPr>
          <a:xfrm rot="10800000">
            <a:off x="6946515" y="4960772"/>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9" name="Diagonal Stripe 38">
            <a:extLst>
              <a:ext uri="{FF2B5EF4-FFF2-40B4-BE49-F238E27FC236}">
                <a16:creationId xmlns:a16="http://schemas.microsoft.com/office/drawing/2014/main" id="{55702829-67B2-484C-19FA-4FDE4364DFDA}"/>
              </a:ext>
              <a:ext uri="{C183D7F6-B498-43B3-948B-1728B52AA6E4}">
                <adec:decorative xmlns:adec="http://schemas.microsoft.com/office/drawing/2017/decorative" val="1"/>
              </a:ext>
            </a:extLst>
          </p:cNvPr>
          <p:cNvSpPr/>
          <p:nvPr/>
        </p:nvSpPr>
        <p:spPr>
          <a:xfrm rot="10800000">
            <a:off x="10840848" y="4960772"/>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44" name="Diagonal Stripe 43">
            <a:extLst>
              <a:ext uri="{FF2B5EF4-FFF2-40B4-BE49-F238E27FC236}">
                <a16:creationId xmlns:a16="http://schemas.microsoft.com/office/drawing/2014/main" id="{D2806B71-F8C1-35ED-0570-CDC9A3CB18A6}"/>
              </a:ext>
              <a:ext uri="{C183D7F6-B498-43B3-948B-1728B52AA6E4}">
                <adec:decorative xmlns:adec="http://schemas.microsoft.com/office/drawing/2017/decorative" val="1"/>
              </a:ext>
            </a:extLst>
          </p:cNvPr>
          <p:cNvSpPr/>
          <p:nvPr/>
        </p:nvSpPr>
        <p:spPr>
          <a:xfrm rot="10800000">
            <a:off x="3058263" y="4960771"/>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 name="TextBox 2">
            <a:extLst>
              <a:ext uri="{FF2B5EF4-FFF2-40B4-BE49-F238E27FC236}">
                <a16:creationId xmlns:a16="http://schemas.microsoft.com/office/drawing/2014/main" id="{2E1091A5-F206-E6C6-E857-7059135F572A}"/>
              </a:ext>
            </a:extLst>
          </p:cNvPr>
          <p:cNvSpPr txBox="1"/>
          <p:nvPr/>
        </p:nvSpPr>
        <p:spPr>
          <a:xfrm>
            <a:off x="8501351" y="4768352"/>
            <a:ext cx="2736543" cy="738664"/>
          </a:xfrm>
          <a:prstGeom prst="rect">
            <a:avLst/>
          </a:prstGeom>
          <a:noFill/>
        </p:spPr>
        <p:txBody>
          <a:bodyPr wrap="square" lIns="0" tIns="0" rIns="0" bIns="0" rtlCol="0">
            <a:spAutoFit/>
          </a:bodyPr>
          <a:lstStyle/>
          <a:p>
            <a:pPr algn="l">
              <a:spcBef>
                <a:spcPts val="400"/>
              </a:spcBef>
              <a:spcAft>
                <a:spcPts val="400"/>
              </a:spcAft>
            </a:pPr>
            <a:r>
              <a:rPr lang="en-GB" sz="2400" b="1" dirty="0"/>
              <a:t>Success stories to date</a:t>
            </a:r>
          </a:p>
        </p:txBody>
      </p:sp>
    </p:spTree>
    <p:extLst>
      <p:ext uri="{BB962C8B-B14F-4D97-AF65-F5344CB8AC3E}">
        <p14:creationId xmlns:p14="http://schemas.microsoft.com/office/powerpoint/2010/main" val="2095335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6FF6AB-63B2-F9C6-F5F2-A1305881A39F}"/>
              </a:ext>
            </a:extLst>
          </p:cNvPr>
          <p:cNvSpPr>
            <a:spLocks noGrp="1"/>
          </p:cNvSpPr>
          <p:nvPr>
            <p:ph idx="1"/>
          </p:nvPr>
        </p:nvSpPr>
        <p:spPr/>
        <p:txBody>
          <a:bodyPr/>
          <a:lstStyle/>
          <a:p>
            <a:r>
              <a:rPr lang="en-GB" dirty="0"/>
              <a:t>Incentive costs: £3 per respondent</a:t>
            </a:r>
          </a:p>
          <a:p>
            <a:r>
              <a:rPr lang="en-GB" dirty="0"/>
              <a:t>Fixed scripting/hosting/coding costs: circa £5,000</a:t>
            </a:r>
          </a:p>
          <a:p>
            <a:r>
              <a:rPr lang="en-GB" dirty="0"/>
              <a:t>Survey design/data analysis/delivery: project by project basis</a:t>
            </a:r>
          </a:p>
          <a:p>
            <a:endParaRPr lang="en-GB" dirty="0"/>
          </a:p>
        </p:txBody>
      </p:sp>
      <p:sp>
        <p:nvSpPr>
          <p:cNvPr id="3" name="Title 2">
            <a:extLst>
              <a:ext uri="{FF2B5EF4-FFF2-40B4-BE49-F238E27FC236}">
                <a16:creationId xmlns:a16="http://schemas.microsoft.com/office/drawing/2014/main" id="{D7A6BAB7-3839-CBCC-9417-AE7843414A71}"/>
              </a:ext>
            </a:extLst>
          </p:cNvPr>
          <p:cNvSpPr>
            <a:spLocks noGrp="1"/>
          </p:cNvSpPr>
          <p:nvPr>
            <p:ph type="title"/>
          </p:nvPr>
        </p:nvSpPr>
        <p:spPr/>
        <p:txBody>
          <a:bodyPr/>
          <a:lstStyle/>
          <a:p>
            <a:r>
              <a:rPr lang="en-GB" dirty="0"/>
              <a:t>Costs</a:t>
            </a:r>
          </a:p>
        </p:txBody>
      </p:sp>
    </p:spTree>
    <p:extLst>
      <p:ext uri="{BB962C8B-B14F-4D97-AF65-F5344CB8AC3E}">
        <p14:creationId xmlns:p14="http://schemas.microsoft.com/office/powerpoint/2010/main" val="2192121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5E72B-E8D1-8677-65FC-AB6B52B62821}"/>
            </a:ext>
          </a:extLst>
        </p:cNvPr>
        <p:cNvGrpSpPr/>
        <p:nvPr/>
      </p:nvGrpSpPr>
      <p:grpSpPr>
        <a:xfrm>
          <a:off x="0" y="0"/>
          <a:ext cx="0" cy="0"/>
          <a:chOff x="0" y="0"/>
          <a:chExt cx="0" cy="0"/>
        </a:xfrm>
      </p:grpSpPr>
      <p:sp>
        <p:nvSpPr>
          <p:cNvPr id="20" name="Rectangle: Single Corner Snipped 19">
            <a:extLst>
              <a:ext uri="{FF2B5EF4-FFF2-40B4-BE49-F238E27FC236}">
                <a16:creationId xmlns:a16="http://schemas.microsoft.com/office/drawing/2014/main" id="{F383A562-F91C-BCF1-FB11-93733B5166FA}"/>
              </a:ext>
              <a:ext uri="{C183D7F6-B498-43B3-948B-1728B52AA6E4}">
                <adec:decorative xmlns:adec="http://schemas.microsoft.com/office/drawing/2017/decorative" val="1"/>
              </a:ext>
            </a:extLst>
          </p:cNvPr>
          <p:cNvSpPr/>
          <p:nvPr/>
        </p:nvSpPr>
        <p:spPr>
          <a:xfrm flipV="1">
            <a:off x="442912"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1" name="Rectangle: Single Corner Snipped 10">
            <a:extLst>
              <a:ext uri="{FF2B5EF4-FFF2-40B4-BE49-F238E27FC236}">
                <a16:creationId xmlns:a16="http://schemas.microsoft.com/office/drawing/2014/main" id="{8D4C5DA7-ED8A-BFC0-35DE-22CE3E456F8E}"/>
              </a:ext>
              <a:ext uri="{C183D7F6-B498-43B3-948B-1728B52AA6E4}">
                <adec:decorative xmlns:adec="http://schemas.microsoft.com/office/drawing/2017/decorative" val="1"/>
              </a:ext>
            </a:extLst>
          </p:cNvPr>
          <p:cNvSpPr/>
          <p:nvPr/>
        </p:nvSpPr>
        <p:spPr>
          <a:xfrm flipV="1">
            <a:off x="4329970"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2" name="Rectangle: Single Corner Snipped 11">
            <a:extLst>
              <a:ext uri="{FF2B5EF4-FFF2-40B4-BE49-F238E27FC236}">
                <a16:creationId xmlns:a16="http://schemas.microsoft.com/office/drawing/2014/main" id="{3C24DDF2-721A-4AAC-E7BE-9F27F1FFD313}"/>
              </a:ext>
              <a:ext uri="{C183D7F6-B498-43B3-948B-1728B52AA6E4}">
                <adec:decorative xmlns:adec="http://schemas.microsoft.com/office/drawing/2017/decorative" val="1"/>
              </a:ext>
            </a:extLst>
          </p:cNvPr>
          <p:cNvSpPr/>
          <p:nvPr/>
        </p:nvSpPr>
        <p:spPr>
          <a:xfrm flipV="1">
            <a:off x="8220421"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 name="Title 1">
            <a:extLst>
              <a:ext uri="{FF2B5EF4-FFF2-40B4-BE49-F238E27FC236}">
                <a16:creationId xmlns:a16="http://schemas.microsoft.com/office/drawing/2014/main" id="{7A1A77A0-04EE-D593-17E5-2230F5ECC11C}"/>
              </a:ext>
            </a:extLst>
          </p:cNvPr>
          <p:cNvSpPr>
            <a:spLocks noGrp="1"/>
          </p:cNvSpPr>
          <p:nvPr>
            <p:ph type="title"/>
          </p:nvPr>
        </p:nvSpPr>
        <p:spPr>
          <a:xfrm>
            <a:off x="450000" y="701874"/>
            <a:ext cx="11299088" cy="715669"/>
          </a:xfrm>
        </p:spPr>
        <p:txBody>
          <a:bodyPr/>
          <a:lstStyle/>
          <a:p>
            <a:r>
              <a:rPr lang="en-GB" dirty="0"/>
              <a:t>Contents</a:t>
            </a:r>
          </a:p>
        </p:txBody>
      </p:sp>
      <p:sp>
        <p:nvSpPr>
          <p:cNvPr id="13" name="TextBox 12">
            <a:extLst>
              <a:ext uri="{FF2B5EF4-FFF2-40B4-BE49-F238E27FC236}">
                <a16:creationId xmlns:a16="http://schemas.microsoft.com/office/drawing/2014/main" id="{0A2B8E0B-ADB0-7DAD-9DC6-C4D4F7C8B340}"/>
              </a:ext>
            </a:extLst>
          </p:cNvPr>
          <p:cNvSpPr txBox="1"/>
          <p:nvPr/>
        </p:nvSpPr>
        <p:spPr>
          <a:xfrm>
            <a:off x="902623" y="1344039"/>
            <a:ext cx="272510"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t>1</a:t>
            </a:r>
          </a:p>
        </p:txBody>
      </p:sp>
      <p:sp>
        <p:nvSpPr>
          <p:cNvPr id="16" name="TextBox 15">
            <a:extLst>
              <a:ext uri="{FF2B5EF4-FFF2-40B4-BE49-F238E27FC236}">
                <a16:creationId xmlns:a16="http://schemas.microsoft.com/office/drawing/2014/main" id="{491EC5E1-54C8-AA29-9C7F-45C635C78B38}"/>
              </a:ext>
            </a:extLst>
          </p:cNvPr>
          <p:cNvSpPr txBox="1"/>
          <p:nvPr/>
        </p:nvSpPr>
        <p:spPr>
          <a:xfrm>
            <a:off x="864481" y="2269080"/>
            <a:ext cx="2491494" cy="369332"/>
          </a:xfrm>
          <a:prstGeom prst="rect">
            <a:avLst/>
          </a:prstGeom>
          <a:noFill/>
        </p:spPr>
        <p:txBody>
          <a:bodyPr wrap="square" lIns="0" tIns="0" rIns="0" bIns="0" rtlCol="0">
            <a:spAutoFit/>
          </a:bodyPr>
          <a:lstStyle/>
          <a:p>
            <a:pPr algn="l">
              <a:spcBef>
                <a:spcPts val="400"/>
              </a:spcBef>
              <a:spcAft>
                <a:spcPts val="400"/>
              </a:spcAft>
            </a:pPr>
            <a:r>
              <a:rPr lang="en-GB" sz="2400" b="1" dirty="0"/>
              <a:t>Ipsos and my role</a:t>
            </a:r>
          </a:p>
        </p:txBody>
      </p:sp>
      <p:sp>
        <p:nvSpPr>
          <p:cNvPr id="29" name="TextBox 28">
            <a:extLst>
              <a:ext uri="{FF2B5EF4-FFF2-40B4-BE49-F238E27FC236}">
                <a16:creationId xmlns:a16="http://schemas.microsoft.com/office/drawing/2014/main" id="{2B9BD286-E247-3CB3-4F22-985813519C6C}"/>
              </a:ext>
            </a:extLst>
          </p:cNvPr>
          <p:cNvSpPr txBox="1"/>
          <p:nvPr/>
        </p:nvSpPr>
        <p:spPr>
          <a:xfrm>
            <a:off x="4639113" y="1344039"/>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2</a:t>
            </a:r>
          </a:p>
        </p:txBody>
      </p:sp>
      <p:sp>
        <p:nvSpPr>
          <p:cNvPr id="36" name="TextBox 35">
            <a:extLst>
              <a:ext uri="{FF2B5EF4-FFF2-40B4-BE49-F238E27FC236}">
                <a16:creationId xmlns:a16="http://schemas.microsoft.com/office/drawing/2014/main" id="{EB2358BB-9733-EF86-9655-E9899F162B7D}"/>
              </a:ext>
            </a:extLst>
          </p:cNvPr>
          <p:cNvSpPr txBox="1"/>
          <p:nvPr/>
        </p:nvSpPr>
        <p:spPr>
          <a:xfrm>
            <a:off x="4661065" y="2269080"/>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iris</a:t>
            </a:r>
          </a:p>
        </p:txBody>
      </p:sp>
      <p:sp>
        <p:nvSpPr>
          <p:cNvPr id="30" name="TextBox 29">
            <a:extLst>
              <a:ext uri="{FF2B5EF4-FFF2-40B4-BE49-F238E27FC236}">
                <a16:creationId xmlns:a16="http://schemas.microsoft.com/office/drawing/2014/main" id="{C03E8C5E-FBC3-551F-3F24-CCB3C55B5200}"/>
              </a:ext>
            </a:extLst>
          </p:cNvPr>
          <p:cNvSpPr txBox="1"/>
          <p:nvPr/>
        </p:nvSpPr>
        <p:spPr>
          <a:xfrm>
            <a:off x="8494749" y="1344039"/>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3</a:t>
            </a:r>
          </a:p>
        </p:txBody>
      </p:sp>
      <p:sp>
        <p:nvSpPr>
          <p:cNvPr id="38" name="TextBox 37">
            <a:extLst>
              <a:ext uri="{FF2B5EF4-FFF2-40B4-BE49-F238E27FC236}">
                <a16:creationId xmlns:a16="http://schemas.microsoft.com/office/drawing/2014/main" id="{2AE484E3-7761-AE7F-E346-B89278071FFB}"/>
              </a:ext>
              <a:ext uri="{C183D7F6-B498-43B3-948B-1728B52AA6E4}">
                <adec:decorative xmlns:adec="http://schemas.microsoft.com/office/drawing/2017/decorative" val="0"/>
              </a:ext>
            </a:extLst>
          </p:cNvPr>
          <p:cNvSpPr txBox="1"/>
          <p:nvPr/>
        </p:nvSpPr>
        <p:spPr>
          <a:xfrm>
            <a:off x="8505752" y="2269080"/>
            <a:ext cx="2859867" cy="369332"/>
          </a:xfrm>
          <a:prstGeom prst="rect">
            <a:avLst/>
          </a:prstGeom>
          <a:noFill/>
        </p:spPr>
        <p:txBody>
          <a:bodyPr wrap="square" lIns="0" tIns="0" rIns="0" bIns="0" rtlCol="0">
            <a:spAutoFit/>
          </a:bodyPr>
          <a:lstStyle/>
          <a:p>
            <a:pPr algn="l">
              <a:spcBef>
                <a:spcPts val="400"/>
              </a:spcBef>
              <a:spcAft>
                <a:spcPts val="400"/>
              </a:spcAft>
            </a:pPr>
            <a:r>
              <a:rPr lang="en-GB" sz="2400" b="1" dirty="0"/>
              <a:t>The panel</a:t>
            </a:r>
          </a:p>
        </p:txBody>
      </p:sp>
      <p:sp>
        <p:nvSpPr>
          <p:cNvPr id="18" name="Diagonal Stripe 17">
            <a:extLst>
              <a:ext uri="{FF2B5EF4-FFF2-40B4-BE49-F238E27FC236}">
                <a16:creationId xmlns:a16="http://schemas.microsoft.com/office/drawing/2014/main" id="{A66AE718-D012-8453-4C2F-D033A26456CC}"/>
              </a:ext>
              <a:ext uri="{C183D7F6-B498-43B3-948B-1728B52AA6E4}">
                <adec:decorative xmlns:adec="http://schemas.microsoft.com/office/drawing/2017/decorative" val="1"/>
              </a:ext>
            </a:extLst>
          </p:cNvPr>
          <p:cNvSpPr/>
          <p:nvPr/>
        </p:nvSpPr>
        <p:spPr>
          <a:xfrm rot="10800000">
            <a:off x="6968521" y="2579487"/>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19" name="Diagonal Stripe 18">
            <a:extLst>
              <a:ext uri="{FF2B5EF4-FFF2-40B4-BE49-F238E27FC236}">
                <a16:creationId xmlns:a16="http://schemas.microsoft.com/office/drawing/2014/main" id="{00A72C17-D884-188A-E668-1E300BCFFE3E}"/>
              </a:ext>
              <a:ext uri="{C183D7F6-B498-43B3-948B-1728B52AA6E4}">
                <adec:decorative xmlns:adec="http://schemas.microsoft.com/office/drawing/2017/decorative" val="1"/>
              </a:ext>
            </a:extLst>
          </p:cNvPr>
          <p:cNvSpPr/>
          <p:nvPr/>
        </p:nvSpPr>
        <p:spPr>
          <a:xfrm rot="10800000">
            <a:off x="10862854" y="2579487"/>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1" name="Diagonal Stripe 20">
            <a:extLst>
              <a:ext uri="{FF2B5EF4-FFF2-40B4-BE49-F238E27FC236}">
                <a16:creationId xmlns:a16="http://schemas.microsoft.com/office/drawing/2014/main" id="{795968C9-61F0-99DE-5083-36DF4EA27578}"/>
              </a:ext>
              <a:ext uri="{C183D7F6-B498-43B3-948B-1728B52AA6E4}">
                <adec:decorative xmlns:adec="http://schemas.microsoft.com/office/drawing/2017/decorative" val="1"/>
              </a:ext>
            </a:extLst>
          </p:cNvPr>
          <p:cNvSpPr/>
          <p:nvPr/>
        </p:nvSpPr>
        <p:spPr>
          <a:xfrm rot="10800000">
            <a:off x="3080269" y="2579486"/>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2" name="Rectangle: Single Corner Snipped 21">
            <a:extLst>
              <a:ext uri="{FF2B5EF4-FFF2-40B4-BE49-F238E27FC236}">
                <a16:creationId xmlns:a16="http://schemas.microsoft.com/office/drawing/2014/main" id="{08F68F6D-71B5-339A-6451-99D6FE0EB2F4}"/>
              </a:ext>
              <a:ext uri="{C183D7F6-B498-43B3-948B-1728B52AA6E4}">
                <adec:decorative xmlns:adec="http://schemas.microsoft.com/office/drawing/2017/decorative" val="1"/>
              </a:ext>
            </a:extLst>
          </p:cNvPr>
          <p:cNvSpPr/>
          <p:nvPr/>
        </p:nvSpPr>
        <p:spPr>
          <a:xfrm flipV="1">
            <a:off x="420906"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3" name="Rectangle: Single Corner Snipped 22">
            <a:extLst>
              <a:ext uri="{FF2B5EF4-FFF2-40B4-BE49-F238E27FC236}">
                <a16:creationId xmlns:a16="http://schemas.microsoft.com/office/drawing/2014/main" id="{D6E58CCD-97D8-BFAD-6064-BC9A6158F129}"/>
              </a:ext>
              <a:ext uri="{C183D7F6-B498-43B3-948B-1728B52AA6E4}">
                <adec:decorative xmlns:adec="http://schemas.microsoft.com/office/drawing/2017/decorative" val="1"/>
              </a:ext>
            </a:extLst>
          </p:cNvPr>
          <p:cNvSpPr/>
          <p:nvPr/>
        </p:nvSpPr>
        <p:spPr>
          <a:xfrm flipV="1">
            <a:off x="4329970"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4" name="Rectangle: Single Corner Snipped 23">
            <a:extLst>
              <a:ext uri="{FF2B5EF4-FFF2-40B4-BE49-F238E27FC236}">
                <a16:creationId xmlns:a16="http://schemas.microsoft.com/office/drawing/2014/main" id="{1544E16F-ECF1-DD57-A41D-6D0FAD048C94}"/>
              </a:ext>
              <a:ext uri="{C183D7F6-B498-43B3-948B-1728B52AA6E4}">
                <adec:decorative xmlns:adec="http://schemas.microsoft.com/office/drawing/2017/decorative" val="1"/>
              </a:ext>
            </a:extLst>
          </p:cNvPr>
          <p:cNvSpPr/>
          <p:nvPr/>
        </p:nvSpPr>
        <p:spPr>
          <a:xfrm flipV="1">
            <a:off x="8198415"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5" name="TextBox 24">
            <a:extLst>
              <a:ext uri="{FF2B5EF4-FFF2-40B4-BE49-F238E27FC236}">
                <a16:creationId xmlns:a16="http://schemas.microsoft.com/office/drawing/2014/main" id="{D8DA6AD4-46A3-C1EA-2E3B-5DDB9FB3B235}"/>
              </a:ext>
            </a:extLst>
          </p:cNvPr>
          <p:cNvSpPr txBox="1"/>
          <p:nvPr/>
        </p:nvSpPr>
        <p:spPr>
          <a:xfrm>
            <a:off x="806442" y="3794148"/>
            <a:ext cx="464872"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t>4</a:t>
            </a:r>
          </a:p>
        </p:txBody>
      </p:sp>
      <p:sp>
        <p:nvSpPr>
          <p:cNvPr id="26" name="TextBox 25">
            <a:extLst>
              <a:ext uri="{FF2B5EF4-FFF2-40B4-BE49-F238E27FC236}">
                <a16:creationId xmlns:a16="http://schemas.microsoft.com/office/drawing/2014/main" id="{142FDAD2-A055-729B-166A-B7F305CDF4B2}"/>
              </a:ext>
            </a:extLst>
          </p:cNvPr>
          <p:cNvSpPr txBox="1"/>
          <p:nvPr/>
        </p:nvSpPr>
        <p:spPr>
          <a:xfrm>
            <a:off x="842475" y="4768352"/>
            <a:ext cx="2491494" cy="738664"/>
          </a:xfrm>
          <a:prstGeom prst="rect">
            <a:avLst/>
          </a:prstGeom>
          <a:noFill/>
        </p:spPr>
        <p:txBody>
          <a:bodyPr wrap="square" lIns="0" tIns="0" rIns="0" bIns="0" rtlCol="0">
            <a:spAutoFit/>
          </a:bodyPr>
          <a:lstStyle/>
          <a:p>
            <a:pPr algn="l">
              <a:spcBef>
                <a:spcPts val="400"/>
              </a:spcBef>
              <a:spcAft>
                <a:spcPts val="400"/>
              </a:spcAft>
            </a:pPr>
            <a:r>
              <a:rPr lang="en-GB" sz="2400" b="1" dirty="0"/>
              <a:t>Surveying panellists</a:t>
            </a:r>
          </a:p>
        </p:txBody>
      </p:sp>
      <p:sp>
        <p:nvSpPr>
          <p:cNvPr id="27" name="TextBox 26">
            <a:extLst>
              <a:ext uri="{FF2B5EF4-FFF2-40B4-BE49-F238E27FC236}">
                <a16:creationId xmlns:a16="http://schemas.microsoft.com/office/drawing/2014/main" id="{68E8B24D-E0CD-09CB-9046-BB439394EF2D}"/>
              </a:ext>
            </a:extLst>
          </p:cNvPr>
          <p:cNvSpPr txBox="1"/>
          <p:nvPr/>
        </p:nvSpPr>
        <p:spPr>
          <a:xfrm>
            <a:off x="4639113" y="3794148"/>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5</a:t>
            </a:r>
          </a:p>
        </p:txBody>
      </p:sp>
      <p:sp>
        <p:nvSpPr>
          <p:cNvPr id="28" name="TextBox 27">
            <a:extLst>
              <a:ext uri="{FF2B5EF4-FFF2-40B4-BE49-F238E27FC236}">
                <a16:creationId xmlns:a16="http://schemas.microsoft.com/office/drawing/2014/main" id="{6CB38C88-9526-2AEA-286E-0A02E2FDE672}"/>
              </a:ext>
            </a:extLst>
          </p:cNvPr>
          <p:cNvSpPr txBox="1"/>
          <p:nvPr/>
        </p:nvSpPr>
        <p:spPr>
          <a:xfrm>
            <a:off x="4639059" y="4768352"/>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Costs</a:t>
            </a:r>
          </a:p>
        </p:txBody>
      </p:sp>
      <p:sp>
        <p:nvSpPr>
          <p:cNvPr id="31" name="TextBox 30">
            <a:extLst>
              <a:ext uri="{FF2B5EF4-FFF2-40B4-BE49-F238E27FC236}">
                <a16:creationId xmlns:a16="http://schemas.microsoft.com/office/drawing/2014/main" id="{FA9B223B-68FA-57A2-577D-DAE21DD79F34}"/>
              </a:ext>
            </a:extLst>
          </p:cNvPr>
          <p:cNvSpPr txBox="1"/>
          <p:nvPr/>
        </p:nvSpPr>
        <p:spPr>
          <a:xfrm>
            <a:off x="8494749" y="3794148"/>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solidFill>
                  <a:schemeClr val="tx2"/>
                </a:solidFill>
              </a:rPr>
              <a:t>6</a:t>
            </a:r>
          </a:p>
        </p:txBody>
      </p:sp>
      <p:sp>
        <p:nvSpPr>
          <p:cNvPr id="37" name="Diagonal Stripe 36">
            <a:extLst>
              <a:ext uri="{FF2B5EF4-FFF2-40B4-BE49-F238E27FC236}">
                <a16:creationId xmlns:a16="http://schemas.microsoft.com/office/drawing/2014/main" id="{1BE0CC15-E446-8D65-248D-4DDAF3280333}"/>
              </a:ext>
              <a:ext uri="{C183D7F6-B498-43B3-948B-1728B52AA6E4}">
                <adec:decorative xmlns:adec="http://schemas.microsoft.com/office/drawing/2017/decorative" val="1"/>
              </a:ext>
            </a:extLst>
          </p:cNvPr>
          <p:cNvSpPr/>
          <p:nvPr/>
        </p:nvSpPr>
        <p:spPr>
          <a:xfrm rot="10800000">
            <a:off x="6946515" y="4960772"/>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9" name="Diagonal Stripe 38">
            <a:extLst>
              <a:ext uri="{FF2B5EF4-FFF2-40B4-BE49-F238E27FC236}">
                <a16:creationId xmlns:a16="http://schemas.microsoft.com/office/drawing/2014/main" id="{54AD2F26-668B-B51B-CC99-4DEE0D80E740}"/>
              </a:ext>
              <a:ext uri="{C183D7F6-B498-43B3-948B-1728B52AA6E4}">
                <adec:decorative xmlns:adec="http://schemas.microsoft.com/office/drawing/2017/decorative" val="1"/>
              </a:ext>
            </a:extLst>
          </p:cNvPr>
          <p:cNvSpPr/>
          <p:nvPr/>
        </p:nvSpPr>
        <p:spPr>
          <a:xfrm rot="10800000">
            <a:off x="10840848" y="4960772"/>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44" name="Diagonal Stripe 43">
            <a:extLst>
              <a:ext uri="{FF2B5EF4-FFF2-40B4-BE49-F238E27FC236}">
                <a16:creationId xmlns:a16="http://schemas.microsoft.com/office/drawing/2014/main" id="{BC76C916-9965-72AD-9536-BB19BC43177C}"/>
              </a:ext>
              <a:ext uri="{C183D7F6-B498-43B3-948B-1728B52AA6E4}">
                <adec:decorative xmlns:adec="http://schemas.microsoft.com/office/drawing/2017/decorative" val="1"/>
              </a:ext>
            </a:extLst>
          </p:cNvPr>
          <p:cNvSpPr/>
          <p:nvPr/>
        </p:nvSpPr>
        <p:spPr>
          <a:xfrm rot="10800000">
            <a:off x="3058263" y="4960771"/>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 name="TextBox 2">
            <a:extLst>
              <a:ext uri="{FF2B5EF4-FFF2-40B4-BE49-F238E27FC236}">
                <a16:creationId xmlns:a16="http://schemas.microsoft.com/office/drawing/2014/main" id="{58CD0130-20E5-E0B5-8330-B9087391DAAA}"/>
              </a:ext>
            </a:extLst>
          </p:cNvPr>
          <p:cNvSpPr txBox="1"/>
          <p:nvPr/>
        </p:nvSpPr>
        <p:spPr>
          <a:xfrm>
            <a:off x="8501351" y="4768352"/>
            <a:ext cx="2736543" cy="738664"/>
          </a:xfrm>
          <a:prstGeom prst="rect">
            <a:avLst/>
          </a:prstGeom>
          <a:noFill/>
        </p:spPr>
        <p:txBody>
          <a:bodyPr wrap="square" lIns="0" tIns="0" rIns="0" bIns="0" rtlCol="0">
            <a:spAutoFit/>
          </a:bodyPr>
          <a:lstStyle/>
          <a:p>
            <a:pPr algn="l">
              <a:spcBef>
                <a:spcPts val="400"/>
              </a:spcBef>
              <a:spcAft>
                <a:spcPts val="400"/>
              </a:spcAft>
            </a:pPr>
            <a:r>
              <a:rPr lang="en-GB" sz="2400" b="1" dirty="0"/>
              <a:t>Success stories to date</a:t>
            </a:r>
          </a:p>
        </p:txBody>
      </p:sp>
    </p:spTree>
    <p:extLst>
      <p:ext uri="{BB962C8B-B14F-4D97-AF65-F5344CB8AC3E}">
        <p14:creationId xmlns:p14="http://schemas.microsoft.com/office/powerpoint/2010/main" val="3611871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AF47D-3815-D88D-67D7-C1A51440E132}"/>
              </a:ext>
            </a:extLst>
          </p:cNvPr>
          <p:cNvSpPr>
            <a:spLocks noGrp="1"/>
          </p:cNvSpPr>
          <p:nvPr>
            <p:ph idx="1"/>
          </p:nvPr>
        </p:nvSpPr>
        <p:spPr/>
        <p:txBody>
          <a:bodyPr/>
          <a:lstStyle/>
          <a:p>
            <a:r>
              <a:rPr lang="en-GB" dirty="0"/>
              <a:t>Closing the say-do gap</a:t>
            </a:r>
          </a:p>
        </p:txBody>
      </p:sp>
      <p:sp>
        <p:nvSpPr>
          <p:cNvPr id="2" name="Title 1">
            <a:extLst>
              <a:ext uri="{FF2B5EF4-FFF2-40B4-BE49-F238E27FC236}">
                <a16:creationId xmlns:a16="http://schemas.microsoft.com/office/drawing/2014/main" id="{9265EAF0-A9FE-7F58-8BB2-86EEB5505522}"/>
              </a:ext>
            </a:extLst>
          </p:cNvPr>
          <p:cNvSpPr>
            <a:spLocks noGrp="1"/>
          </p:cNvSpPr>
          <p:nvPr>
            <p:ph type="title"/>
          </p:nvPr>
        </p:nvSpPr>
        <p:spPr/>
        <p:txBody>
          <a:bodyPr/>
          <a:lstStyle/>
          <a:p>
            <a:r>
              <a:rPr lang="en-GB" dirty="0"/>
              <a:t>News plurality</a:t>
            </a:r>
          </a:p>
        </p:txBody>
      </p:sp>
      <p:pic>
        <p:nvPicPr>
          <p:cNvPr id="5" name="Picture 4">
            <a:extLst>
              <a:ext uri="{FF2B5EF4-FFF2-40B4-BE49-F238E27FC236}">
                <a16:creationId xmlns:a16="http://schemas.microsoft.com/office/drawing/2014/main" id="{8DF2A8C1-9E33-CD80-62FC-68BFEEA8D7A1}"/>
              </a:ext>
            </a:extLst>
          </p:cNvPr>
          <p:cNvPicPr>
            <a:picLocks noChangeAspect="1"/>
          </p:cNvPicPr>
          <p:nvPr/>
        </p:nvPicPr>
        <p:blipFill>
          <a:blip r:embed="rId2"/>
          <a:stretch>
            <a:fillRect/>
          </a:stretch>
        </p:blipFill>
        <p:spPr>
          <a:xfrm>
            <a:off x="761637" y="2426641"/>
            <a:ext cx="5182323" cy="3429479"/>
          </a:xfrm>
          <a:prstGeom prst="rect">
            <a:avLst/>
          </a:prstGeom>
        </p:spPr>
      </p:pic>
      <p:pic>
        <p:nvPicPr>
          <p:cNvPr id="7" name="Picture 6">
            <a:extLst>
              <a:ext uri="{FF2B5EF4-FFF2-40B4-BE49-F238E27FC236}">
                <a16:creationId xmlns:a16="http://schemas.microsoft.com/office/drawing/2014/main" id="{A812164E-176F-A22C-3A64-44B6A3FFA947}"/>
              </a:ext>
            </a:extLst>
          </p:cNvPr>
          <p:cNvPicPr>
            <a:picLocks noChangeAspect="1"/>
          </p:cNvPicPr>
          <p:nvPr/>
        </p:nvPicPr>
        <p:blipFill>
          <a:blip r:embed="rId3"/>
          <a:stretch>
            <a:fillRect/>
          </a:stretch>
        </p:blipFill>
        <p:spPr>
          <a:xfrm>
            <a:off x="6267171" y="2120151"/>
            <a:ext cx="5020488" cy="3939944"/>
          </a:xfrm>
          <a:prstGeom prst="rect">
            <a:avLst/>
          </a:prstGeom>
        </p:spPr>
      </p:pic>
    </p:spTree>
    <p:extLst>
      <p:ext uri="{BB962C8B-B14F-4D97-AF65-F5344CB8AC3E}">
        <p14:creationId xmlns:p14="http://schemas.microsoft.com/office/powerpoint/2010/main" val="1854251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44AFAA-DC26-8A5B-9638-6C1F2912AA04}"/>
              </a:ext>
            </a:extLst>
          </p:cNvPr>
          <p:cNvPicPr>
            <a:picLocks noGrp="1" noChangeAspect="1"/>
          </p:cNvPicPr>
          <p:nvPr>
            <p:ph idx="1"/>
          </p:nvPr>
        </p:nvPicPr>
        <p:blipFill>
          <a:blip r:embed="rId2"/>
          <a:stretch>
            <a:fillRect/>
          </a:stretch>
        </p:blipFill>
        <p:spPr>
          <a:xfrm>
            <a:off x="708317" y="2551813"/>
            <a:ext cx="5511530" cy="3117149"/>
          </a:xfrm>
        </p:spPr>
      </p:pic>
      <p:sp>
        <p:nvSpPr>
          <p:cNvPr id="3" name="Title 2">
            <a:extLst>
              <a:ext uri="{FF2B5EF4-FFF2-40B4-BE49-F238E27FC236}">
                <a16:creationId xmlns:a16="http://schemas.microsoft.com/office/drawing/2014/main" id="{A0CF8BC5-9B19-20F5-E97C-2D27ED6E2CEA}"/>
              </a:ext>
            </a:extLst>
          </p:cNvPr>
          <p:cNvSpPr>
            <a:spLocks noGrp="1"/>
          </p:cNvSpPr>
          <p:nvPr>
            <p:ph type="title"/>
          </p:nvPr>
        </p:nvSpPr>
        <p:spPr/>
        <p:txBody>
          <a:bodyPr/>
          <a:lstStyle/>
          <a:p>
            <a:r>
              <a:rPr lang="en-GB" dirty="0"/>
              <a:t>Adding new profiling variables to iris</a:t>
            </a:r>
          </a:p>
        </p:txBody>
      </p:sp>
      <p:pic>
        <p:nvPicPr>
          <p:cNvPr id="7" name="Picture 6">
            <a:extLst>
              <a:ext uri="{FF2B5EF4-FFF2-40B4-BE49-F238E27FC236}">
                <a16:creationId xmlns:a16="http://schemas.microsoft.com/office/drawing/2014/main" id="{C87B9478-F8BD-76F9-0B47-4EDF278AC210}"/>
              </a:ext>
            </a:extLst>
          </p:cNvPr>
          <p:cNvPicPr>
            <a:picLocks noChangeAspect="1"/>
          </p:cNvPicPr>
          <p:nvPr/>
        </p:nvPicPr>
        <p:blipFill>
          <a:blip r:embed="rId3"/>
          <a:stretch>
            <a:fillRect/>
          </a:stretch>
        </p:blipFill>
        <p:spPr>
          <a:xfrm>
            <a:off x="6793537" y="2296632"/>
            <a:ext cx="4690146" cy="3466214"/>
          </a:xfrm>
          <a:prstGeom prst="rect">
            <a:avLst/>
          </a:prstGeom>
        </p:spPr>
      </p:pic>
    </p:spTree>
    <p:extLst>
      <p:ext uri="{BB962C8B-B14F-4D97-AF65-F5344CB8AC3E}">
        <p14:creationId xmlns:p14="http://schemas.microsoft.com/office/powerpoint/2010/main" val="1200442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308F889-AAF8-87E8-6AF2-C492E663B306}"/>
              </a:ext>
            </a:extLst>
          </p:cNvPr>
          <p:cNvPicPr>
            <a:picLocks noGrp="1" noChangeAspect="1"/>
          </p:cNvPicPr>
          <p:nvPr>
            <p:ph idx="1"/>
          </p:nvPr>
        </p:nvPicPr>
        <p:blipFill>
          <a:blip r:embed="rId2"/>
          <a:stretch>
            <a:fillRect/>
          </a:stretch>
        </p:blipFill>
        <p:spPr>
          <a:xfrm>
            <a:off x="1119390" y="1594155"/>
            <a:ext cx="2780550" cy="3860800"/>
          </a:xfrm>
        </p:spPr>
      </p:pic>
      <p:sp>
        <p:nvSpPr>
          <p:cNvPr id="3" name="Title 2">
            <a:extLst>
              <a:ext uri="{FF2B5EF4-FFF2-40B4-BE49-F238E27FC236}">
                <a16:creationId xmlns:a16="http://schemas.microsoft.com/office/drawing/2014/main" id="{0031A0BA-4216-B011-F8FE-CC713AB06AFB}"/>
              </a:ext>
            </a:extLst>
          </p:cNvPr>
          <p:cNvSpPr>
            <a:spLocks noGrp="1"/>
          </p:cNvSpPr>
          <p:nvPr>
            <p:ph type="title"/>
          </p:nvPr>
        </p:nvSpPr>
        <p:spPr/>
        <p:txBody>
          <a:bodyPr/>
          <a:lstStyle/>
          <a:p>
            <a:r>
              <a:rPr lang="en-GB" dirty="0"/>
              <a:t>Gauging the nation</a:t>
            </a:r>
          </a:p>
        </p:txBody>
      </p:sp>
      <p:pic>
        <p:nvPicPr>
          <p:cNvPr id="9" name="Picture 8">
            <a:extLst>
              <a:ext uri="{FF2B5EF4-FFF2-40B4-BE49-F238E27FC236}">
                <a16:creationId xmlns:a16="http://schemas.microsoft.com/office/drawing/2014/main" id="{E9798F7E-3B34-8881-C80C-C1EA2AC2141E}"/>
              </a:ext>
            </a:extLst>
          </p:cNvPr>
          <p:cNvPicPr>
            <a:picLocks noChangeAspect="1"/>
          </p:cNvPicPr>
          <p:nvPr/>
        </p:nvPicPr>
        <p:blipFill>
          <a:blip r:embed="rId3"/>
          <a:stretch>
            <a:fillRect/>
          </a:stretch>
        </p:blipFill>
        <p:spPr>
          <a:xfrm>
            <a:off x="3373777" y="2435666"/>
            <a:ext cx="5444446" cy="3180945"/>
          </a:xfrm>
          <a:prstGeom prst="rect">
            <a:avLst/>
          </a:prstGeom>
        </p:spPr>
      </p:pic>
      <p:pic>
        <p:nvPicPr>
          <p:cNvPr id="11" name="Picture 10">
            <a:extLst>
              <a:ext uri="{FF2B5EF4-FFF2-40B4-BE49-F238E27FC236}">
                <a16:creationId xmlns:a16="http://schemas.microsoft.com/office/drawing/2014/main" id="{3CC750EA-B6C3-9B5E-BA9D-DA81CE940B3A}"/>
              </a:ext>
            </a:extLst>
          </p:cNvPr>
          <p:cNvPicPr>
            <a:picLocks noChangeAspect="1"/>
          </p:cNvPicPr>
          <p:nvPr/>
        </p:nvPicPr>
        <p:blipFill>
          <a:blip r:embed="rId4"/>
          <a:stretch>
            <a:fillRect/>
          </a:stretch>
        </p:blipFill>
        <p:spPr>
          <a:xfrm>
            <a:off x="8153844" y="4422334"/>
            <a:ext cx="2343477" cy="1733792"/>
          </a:xfrm>
          <a:prstGeom prst="rect">
            <a:avLst/>
          </a:prstGeom>
        </p:spPr>
      </p:pic>
    </p:spTree>
    <p:extLst>
      <p:ext uri="{BB962C8B-B14F-4D97-AF65-F5344CB8AC3E}">
        <p14:creationId xmlns:p14="http://schemas.microsoft.com/office/powerpoint/2010/main" val="316329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Single Corner Snipped 19">
            <a:extLst>
              <a:ext uri="{FF2B5EF4-FFF2-40B4-BE49-F238E27FC236}">
                <a16:creationId xmlns:a16="http://schemas.microsoft.com/office/drawing/2014/main" id="{C535A6AA-540A-33C0-6ACE-74B46917AA1D}"/>
              </a:ext>
              <a:ext uri="{C183D7F6-B498-43B3-948B-1728B52AA6E4}">
                <adec:decorative xmlns:adec="http://schemas.microsoft.com/office/drawing/2017/decorative" val="1"/>
              </a:ext>
            </a:extLst>
          </p:cNvPr>
          <p:cNvSpPr/>
          <p:nvPr/>
        </p:nvSpPr>
        <p:spPr>
          <a:xfrm flipV="1">
            <a:off x="442912"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1" name="Rectangle: Single Corner Snipped 10">
            <a:extLst>
              <a:ext uri="{FF2B5EF4-FFF2-40B4-BE49-F238E27FC236}">
                <a16:creationId xmlns:a16="http://schemas.microsoft.com/office/drawing/2014/main" id="{97F44F2D-0F38-36EB-F377-2E584F575D38}"/>
              </a:ext>
              <a:ext uri="{C183D7F6-B498-43B3-948B-1728B52AA6E4}">
                <adec:decorative xmlns:adec="http://schemas.microsoft.com/office/drawing/2017/decorative" val="1"/>
              </a:ext>
            </a:extLst>
          </p:cNvPr>
          <p:cNvSpPr/>
          <p:nvPr/>
        </p:nvSpPr>
        <p:spPr>
          <a:xfrm flipV="1">
            <a:off x="4329970"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2" name="Rectangle: Single Corner Snipped 11">
            <a:extLst>
              <a:ext uri="{FF2B5EF4-FFF2-40B4-BE49-F238E27FC236}">
                <a16:creationId xmlns:a16="http://schemas.microsoft.com/office/drawing/2014/main" id="{1CBF8C9A-8ABE-968A-04A3-3CF09028479B}"/>
              </a:ext>
              <a:ext uri="{C183D7F6-B498-43B3-948B-1728B52AA6E4}">
                <adec:decorative xmlns:adec="http://schemas.microsoft.com/office/drawing/2017/decorative" val="1"/>
              </a:ext>
            </a:extLst>
          </p:cNvPr>
          <p:cNvSpPr/>
          <p:nvPr/>
        </p:nvSpPr>
        <p:spPr>
          <a:xfrm flipV="1">
            <a:off x="8220421"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 name="Title 1">
            <a:extLst>
              <a:ext uri="{FF2B5EF4-FFF2-40B4-BE49-F238E27FC236}">
                <a16:creationId xmlns:a16="http://schemas.microsoft.com/office/drawing/2014/main" id="{ABA84C08-B081-1037-02BC-98E518586580}"/>
              </a:ext>
            </a:extLst>
          </p:cNvPr>
          <p:cNvSpPr>
            <a:spLocks noGrp="1"/>
          </p:cNvSpPr>
          <p:nvPr>
            <p:ph type="title"/>
          </p:nvPr>
        </p:nvSpPr>
        <p:spPr>
          <a:xfrm>
            <a:off x="450000" y="701874"/>
            <a:ext cx="11299088" cy="715669"/>
          </a:xfrm>
        </p:spPr>
        <p:txBody>
          <a:bodyPr/>
          <a:lstStyle/>
          <a:p>
            <a:r>
              <a:rPr lang="en-GB" dirty="0"/>
              <a:t>Contents</a:t>
            </a:r>
          </a:p>
        </p:txBody>
      </p:sp>
      <p:sp>
        <p:nvSpPr>
          <p:cNvPr id="13" name="TextBox 12">
            <a:extLst>
              <a:ext uri="{FF2B5EF4-FFF2-40B4-BE49-F238E27FC236}">
                <a16:creationId xmlns:a16="http://schemas.microsoft.com/office/drawing/2014/main" id="{866F30BD-8359-E043-DCF3-0C99E485A27D}"/>
              </a:ext>
            </a:extLst>
          </p:cNvPr>
          <p:cNvSpPr txBox="1"/>
          <p:nvPr/>
        </p:nvSpPr>
        <p:spPr>
          <a:xfrm>
            <a:off x="902623" y="1344039"/>
            <a:ext cx="272510"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solidFill>
                  <a:schemeClr val="tx2"/>
                </a:solidFill>
              </a:rPr>
              <a:t>1</a:t>
            </a:r>
          </a:p>
        </p:txBody>
      </p:sp>
      <p:sp>
        <p:nvSpPr>
          <p:cNvPr id="16" name="TextBox 15">
            <a:extLst>
              <a:ext uri="{FF2B5EF4-FFF2-40B4-BE49-F238E27FC236}">
                <a16:creationId xmlns:a16="http://schemas.microsoft.com/office/drawing/2014/main" id="{F217BEED-C130-1185-CB4C-8CD3B71406E0}"/>
              </a:ext>
            </a:extLst>
          </p:cNvPr>
          <p:cNvSpPr txBox="1"/>
          <p:nvPr/>
        </p:nvSpPr>
        <p:spPr>
          <a:xfrm>
            <a:off x="864481" y="2269080"/>
            <a:ext cx="2491494" cy="369332"/>
          </a:xfrm>
          <a:prstGeom prst="rect">
            <a:avLst/>
          </a:prstGeom>
          <a:noFill/>
        </p:spPr>
        <p:txBody>
          <a:bodyPr wrap="square" lIns="0" tIns="0" rIns="0" bIns="0" rtlCol="0">
            <a:spAutoFit/>
          </a:bodyPr>
          <a:lstStyle/>
          <a:p>
            <a:pPr algn="l">
              <a:spcBef>
                <a:spcPts val="400"/>
              </a:spcBef>
              <a:spcAft>
                <a:spcPts val="400"/>
              </a:spcAft>
            </a:pPr>
            <a:r>
              <a:rPr lang="en-GB" sz="2400" b="1" dirty="0"/>
              <a:t>Ipsos and my role</a:t>
            </a:r>
          </a:p>
        </p:txBody>
      </p:sp>
      <p:sp>
        <p:nvSpPr>
          <p:cNvPr id="29" name="TextBox 28">
            <a:extLst>
              <a:ext uri="{FF2B5EF4-FFF2-40B4-BE49-F238E27FC236}">
                <a16:creationId xmlns:a16="http://schemas.microsoft.com/office/drawing/2014/main" id="{FE0EF5F8-6C08-A610-C299-391D18D8D4E9}"/>
              </a:ext>
            </a:extLst>
          </p:cNvPr>
          <p:cNvSpPr txBox="1"/>
          <p:nvPr/>
        </p:nvSpPr>
        <p:spPr>
          <a:xfrm>
            <a:off x="4639113" y="1344039"/>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2</a:t>
            </a:r>
          </a:p>
        </p:txBody>
      </p:sp>
      <p:sp>
        <p:nvSpPr>
          <p:cNvPr id="36" name="TextBox 35">
            <a:extLst>
              <a:ext uri="{FF2B5EF4-FFF2-40B4-BE49-F238E27FC236}">
                <a16:creationId xmlns:a16="http://schemas.microsoft.com/office/drawing/2014/main" id="{F8D44B63-BDEE-A0D3-990C-03EC7344A5A9}"/>
              </a:ext>
            </a:extLst>
          </p:cNvPr>
          <p:cNvSpPr txBox="1"/>
          <p:nvPr/>
        </p:nvSpPr>
        <p:spPr>
          <a:xfrm>
            <a:off x="4661065" y="2269080"/>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iris</a:t>
            </a:r>
          </a:p>
        </p:txBody>
      </p:sp>
      <p:sp>
        <p:nvSpPr>
          <p:cNvPr id="30" name="TextBox 29">
            <a:extLst>
              <a:ext uri="{FF2B5EF4-FFF2-40B4-BE49-F238E27FC236}">
                <a16:creationId xmlns:a16="http://schemas.microsoft.com/office/drawing/2014/main" id="{BA3AFB31-08EF-E344-BE0B-E90588991F5F}"/>
              </a:ext>
            </a:extLst>
          </p:cNvPr>
          <p:cNvSpPr txBox="1"/>
          <p:nvPr/>
        </p:nvSpPr>
        <p:spPr>
          <a:xfrm>
            <a:off x="8494749" y="1344039"/>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3</a:t>
            </a:r>
          </a:p>
        </p:txBody>
      </p:sp>
      <p:sp>
        <p:nvSpPr>
          <p:cNvPr id="38" name="TextBox 37">
            <a:extLst>
              <a:ext uri="{FF2B5EF4-FFF2-40B4-BE49-F238E27FC236}">
                <a16:creationId xmlns:a16="http://schemas.microsoft.com/office/drawing/2014/main" id="{BADD8A11-3DCB-04A9-5087-BC30A60D6B2D}"/>
              </a:ext>
              <a:ext uri="{C183D7F6-B498-43B3-948B-1728B52AA6E4}">
                <adec:decorative xmlns:adec="http://schemas.microsoft.com/office/drawing/2017/decorative" val="0"/>
              </a:ext>
            </a:extLst>
          </p:cNvPr>
          <p:cNvSpPr txBox="1"/>
          <p:nvPr/>
        </p:nvSpPr>
        <p:spPr>
          <a:xfrm>
            <a:off x="8505752" y="2269080"/>
            <a:ext cx="2859867" cy="369332"/>
          </a:xfrm>
          <a:prstGeom prst="rect">
            <a:avLst/>
          </a:prstGeom>
          <a:noFill/>
        </p:spPr>
        <p:txBody>
          <a:bodyPr wrap="square" lIns="0" tIns="0" rIns="0" bIns="0" rtlCol="0">
            <a:spAutoFit/>
          </a:bodyPr>
          <a:lstStyle/>
          <a:p>
            <a:pPr algn="l">
              <a:spcBef>
                <a:spcPts val="400"/>
              </a:spcBef>
              <a:spcAft>
                <a:spcPts val="400"/>
              </a:spcAft>
            </a:pPr>
            <a:r>
              <a:rPr lang="en-GB" sz="2400" b="1" dirty="0"/>
              <a:t>The panel</a:t>
            </a:r>
          </a:p>
        </p:txBody>
      </p:sp>
      <p:sp>
        <p:nvSpPr>
          <p:cNvPr id="18" name="Diagonal Stripe 17">
            <a:extLst>
              <a:ext uri="{FF2B5EF4-FFF2-40B4-BE49-F238E27FC236}">
                <a16:creationId xmlns:a16="http://schemas.microsoft.com/office/drawing/2014/main" id="{C1ECB7A0-895C-DA27-DC55-118A134B03D1}"/>
              </a:ext>
              <a:ext uri="{C183D7F6-B498-43B3-948B-1728B52AA6E4}">
                <adec:decorative xmlns:adec="http://schemas.microsoft.com/office/drawing/2017/decorative" val="1"/>
              </a:ext>
            </a:extLst>
          </p:cNvPr>
          <p:cNvSpPr/>
          <p:nvPr/>
        </p:nvSpPr>
        <p:spPr>
          <a:xfrm rot="10800000">
            <a:off x="6968521" y="2579487"/>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19" name="Diagonal Stripe 18">
            <a:extLst>
              <a:ext uri="{FF2B5EF4-FFF2-40B4-BE49-F238E27FC236}">
                <a16:creationId xmlns:a16="http://schemas.microsoft.com/office/drawing/2014/main" id="{EE4C83EA-55E9-B263-D4FE-CE10D71F887C}"/>
              </a:ext>
              <a:ext uri="{C183D7F6-B498-43B3-948B-1728B52AA6E4}">
                <adec:decorative xmlns:adec="http://schemas.microsoft.com/office/drawing/2017/decorative" val="1"/>
              </a:ext>
            </a:extLst>
          </p:cNvPr>
          <p:cNvSpPr/>
          <p:nvPr/>
        </p:nvSpPr>
        <p:spPr>
          <a:xfrm rot="10800000">
            <a:off x="10862854" y="2579487"/>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1" name="Diagonal Stripe 20">
            <a:extLst>
              <a:ext uri="{FF2B5EF4-FFF2-40B4-BE49-F238E27FC236}">
                <a16:creationId xmlns:a16="http://schemas.microsoft.com/office/drawing/2014/main" id="{FEA00FBB-1C6F-1D11-5F2A-9AFBC8FDD9CC}"/>
              </a:ext>
              <a:ext uri="{C183D7F6-B498-43B3-948B-1728B52AA6E4}">
                <adec:decorative xmlns:adec="http://schemas.microsoft.com/office/drawing/2017/decorative" val="1"/>
              </a:ext>
            </a:extLst>
          </p:cNvPr>
          <p:cNvSpPr/>
          <p:nvPr/>
        </p:nvSpPr>
        <p:spPr>
          <a:xfrm rot="10800000">
            <a:off x="3080269" y="2579486"/>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2" name="Rectangle: Single Corner Snipped 21">
            <a:extLst>
              <a:ext uri="{FF2B5EF4-FFF2-40B4-BE49-F238E27FC236}">
                <a16:creationId xmlns:a16="http://schemas.microsoft.com/office/drawing/2014/main" id="{31585E92-6425-9634-835B-07F92553D714}"/>
              </a:ext>
              <a:ext uri="{C183D7F6-B498-43B3-948B-1728B52AA6E4}">
                <adec:decorative xmlns:adec="http://schemas.microsoft.com/office/drawing/2017/decorative" val="1"/>
              </a:ext>
            </a:extLst>
          </p:cNvPr>
          <p:cNvSpPr/>
          <p:nvPr/>
        </p:nvSpPr>
        <p:spPr>
          <a:xfrm flipV="1">
            <a:off x="420906"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3" name="Rectangle: Single Corner Snipped 22">
            <a:extLst>
              <a:ext uri="{FF2B5EF4-FFF2-40B4-BE49-F238E27FC236}">
                <a16:creationId xmlns:a16="http://schemas.microsoft.com/office/drawing/2014/main" id="{C70D83E5-44F5-8EFC-8C7E-F3390E5196F3}"/>
              </a:ext>
              <a:ext uri="{C183D7F6-B498-43B3-948B-1728B52AA6E4}">
                <adec:decorative xmlns:adec="http://schemas.microsoft.com/office/drawing/2017/decorative" val="1"/>
              </a:ext>
            </a:extLst>
          </p:cNvPr>
          <p:cNvSpPr/>
          <p:nvPr/>
        </p:nvSpPr>
        <p:spPr>
          <a:xfrm flipV="1">
            <a:off x="4329970"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4" name="Rectangle: Single Corner Snipped 23">
            <a:extLst>
              <a:ext uri="{FF2B5EF4-FFF2-40B4-BE49-F238E27FC236}">
                <a16:creationId xmlns:a16="http://schemas.microsoft.com/office/drawing/2014/main" id="{334CF8F5-7A75-208B-6597-C4C039F458BF}"/>
              </a:ext>
              <a:ext uri="{C183D7F6-B498-43B3-948B-1728B52AA6E4}">
                <adec:decorative xmlns:adec="http://schemas.microsoft.com/office/drawing/2017/decorative" val="1"/>
              </a:ext>
            </a:extLst>
          </p:cNvPr>
          <p:cNvSpPr/>
          <p:nvPr/>
        </p:nvSpPr>
        <p:spPr>
          <a:xfrm flipV="1">
            <a:off x="8198415"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5" name="TextBox 24">
            <a:extLst>
              <a:ext uri="{FF2B5EF4-FFF2-40B4-BE49-F238E27FC236}">
                <a16:creationId xmlns:a16="http://schemas.microsoft.com/office/drawing/2014/main" id="{C4E1432E-D6C7-37EE-1421-2A71D6912DF5}"/>
              </a:ext>
            </a:extLst>
          </p:cNvPr>
          <p:cNvSpPr txBox="1"/>
          <p:nvPr/>
        </p:nvSpPr>
        <p:spPr>
          <a:xfrm>
            <a:off x="806442" y="3794148"/>
            <a:ext cx="464872"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t>4</a:t>
            </a:r>
          </a:p>
        </p:txBody>
      </p:sp>
      <p:sp>
        <p:nvSpPr>
          <p:cNvPr id="26" name="TextBox 25">
            <a:extLst>
              <a:ext uri="{FF2B5EF4-FFF2-40B4-BE49-F238E27FC236}">
                <a16:creationId xmlns:a16="http://schemas.microsoft.com/office/drawing/2014/main" id="{331F546E-8E5A-D14A-EC1F-B258755465B8}"/>
              </a:ext>
            </a:extLst>
          </p:cNvPr>
          <p:cNvSpPr txBox="1"/>
          <p:nvPr/>
        </p:nvSpPr>
        <p:spPr>
          <a:xfrm>
            <a:off x="842475" y="4768352"/>
            <a:ext cx="2491494" cy="738664"/>
          </a:xfrm>
          <a:prstGeom prst="rect">
            <a:avLst/>
          </a:prstGeom>
          <a:noFill/>
        </p:spPr>
        <p:txBody>
          <a:bodyPr wrap="square" lIns="0" tIns="0" rIns="0" bIns="0" rtlCol="0">
            <a:spAutoFit/>
          </a:bodyPr>
          <a:lstStyle/>
          <a:p>
            <a:pPr algn="l">
              <a:spcBef>
                <a:spcPts val="400"/>
              </a:spcBef>
              <a:spcAft>
                <a:spcPts val="400"/>
              </a:spcAft>
            </a:pPr>
            <a:r>
              <a:rPr lang="en-GB" sz="2400" b="1" dirty="0"/>
              <a:t>Surveying panellists</a:t>
            </a:r>
          </a:p>
        </p:txBody>
      </p:sp>
      <p:sp>
        <p:nvSpPr>
          <p:cNvPr id="27" name="TextBox 26">
            <a:extLst>
              <a:ext uri="{FF2B5EF4-FFF2-40B4-BE49-F238E27FC236}">
                <a16:creationId xmlns:a16="http://schemas.microsoft.com/office/drawing/2014/main" id="{67AABBD6-FAFB-8B2C-8809-4BD8C8AA5775}"/>
              </a:ext>
            </a:extLst>
          </p:cNvPr>
          <p:cNvSpPr txBox="1"/>
          <p:nvPr/>
        </p:nvSpPr>
        <p:spPr>
          <a:xfrm>
            <a:off x="4639113" y="3794148"/>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5</a:t>
            </a:r>
          </a:p>
        </p:txBody>
      </p:sp>
      <p:sp>
        <p:nvSpPr>
          <p:cNvPr id="28" name="TextBox 27">
            <a:extLst>
              <a:ext uri="{FF2B5EF4-FFF2-40B4-BE49-F238E27FC236}">
                <a16:creationId xmlns:a16="http://schemas.microsoft.com/office/drawing/2014/main" id="{BD66BEC8-2A7F-2B04-A3C3-36B86EDD3FB2}"/>
              </a:ext>
            </a:extLst>
          </p:cNvPr>
          <p:cNvSpPr txBox="1"/>
          <p:nvPr/>
        </p:nvSpPr>
        <p:spPr>
          <a:xfrm>
            <a:off x="4639059" y="4768352"/>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Costs</a:t>
            </a:r>
          </a:p>
        </p:txBody>
      </p:sp>
      <p:sp>
        <p:nvSpPr>
          <p:cNvPr id="31" name="TextBox 30">
            <a:extLst>
              <a:ext uri="{FF2B5EF4-FFF2-40B4-BE49-F238E27FC236}">
                <a16:creationId xmlns:a16="http://schemas.microsoft.com/office/drawing/2014/main" id="{D2B66F21-73B7-00EF-BD5D-3188C3709B23}"/>
              </a:ext>
            </a:extLst>
          </p:cNvPr>
          <p:cNvSpPr txBox="1"/>
          <p:nvPr/>
        </p:nvSpPr>
        <p:spPr>
          <a:xfrm>
            <a:off x="8494749" y="3794148"/>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6</a:t>
            </a:r>
          </a:p>
        </p:txBody>
      </p:sp>
      <p:sp>
        <p:nvSpPr>
          <p:cNvPr id="37" name="Diagonal Stripe 36">
            <a:extLst>
              <a:ext uri="{FF2B5EF4-FFF2-40B4-BE49-F238E27FC236}">
                <a16:creationId xmlns:a16="http://schemas.microsoft.com/office/drawing/2014/main" id="{9A659B64-69B9-C2A9-47A4-024A749C62C8}"/>
              </a:ext>
              <a:ext uri="{C183D7F6-B498-43B3-948B-1728B52AA6E4}">
                <adec:decorative xmlns:adec="http://schemas.microsoft.com/office/drawing/2017/decorative" val="1"/>
              </a:ext>
            </a:extLst>
          </p:cNvPr>
          <p:cNvSpPr/>
          <p:nvPr/>
        </p:nvSpPr>
        <p:spPr>
          <a:xfrm rot="10800000">
            <a:off x="6946515" y="4960772"/>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9" name="Diagonal Stripe 38">
            <a:extLst>
              <a:ext uri="{FF2B5EF4-FFF2-40B4-BE49-F238E27FC236}">
                <a16:creationId xmlns:a16="http://schemas.microsoft.com/office/drawing/2014/main" id="{4C50DE42-DA15-932F-4688-3B5160BB6A00}"/>
              </a:ext>
              <a:ext uri="{C183D7F6-B498-43B3-948B-1728B52AA6E4}">
                <adec:decorative xmlns:adec="http://schemas.microsoft.com/office/drawing/2017/decorative" val="1"/>
              </a:ext>
            </a:extLst>
          </p:cNvPr>
          <p:cNvSpPr/>
          <p:nvPr/>
        </p:nvSpPr>
        <p:spPr>
          <a:xfrm rot="10800000">
            <a:off x="10840848" y="4960772"/>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44" name="Diagonal Stripe 43">
            <a:extLst>
              <a:ext uri="{FF2B5EF4-FFF2-40B4-BE49-F238E27FC236}">
                <a16:creationId xmlns:a16="http://schemas.microsoft.com/office/drawing/2014/main" id="{DB25CB58-B2E4-331F-7006-0E5052F3DAD5}"/>
              </a:ext>
              <a:ext uri="{C183D7F6-B498-43B3-948B-1728B52AA6E4}">
                <adec:decorative xmlns:adec="http://schemas.microsoft.com/office/drawing/2017/decorative" val="1"/>
              </a:ext>
            </a:extLst>
          </p:cNvPr>
          <p:cNvSpPr/>
          <p:nvPr/>
        </p:nvSpPr>
        <p:spPr>
          <a:xfrm rot="10800000">
            <a:off x="3058263" y="4960771"/>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 name="TextBox 2">
            <a:extLst>
              <a:ext uri="{FF2B5EF4-FFF2-40B4-BE49-F238E27FC236}">
                <a16:creationId xmlns:a16="http://schemas.microsoft.com/office/drawing/2014/main" id="{4AB1DD00-969D-AFE1-B028-CADA7348A7D5}"/>
              </a:ext>
            </a:extLst>
          </p:cNvPr>
          <p:cNvSpPr txBox="1"/>
          <p:nvPr/>
        </p:nvSpPr>
        <p:spPr>
          <a:xfrm>
            <a:off x="8501351" y="4768352"/>
            <a:ext cx="2736543" cy="738664"/>
          </a:xfrm>
          <a:prstGeom prst="rect">
            <a:avLst/>
          </a:prstGeom>
          <a:noFill/>
        </p:spPr>
        <p:txBody>
          <a:bodyPr wrap="square" lIns="0" tIns="0" rIns="0" bIns="0" rtlCol="0">
            <a:spAutoFit/>
          </a:bodyPr>
          <a:lstStyle/>
          <a:p>
            <a:pPr algn="l">
              <a:spcBef>
                <a:spcPts val="400"/>
              </a:spcBef>
              <a:spcAft>
                <a:spcPts val="400"/>
              </a:spcAft>
            </a:pPr>
            <a:r>
              <a:rPr lang="en-GB" sz="2400" b="1" dirty="0"/>
              <a:t>Success stories to date</a:t>
            </a:r>
          </a:p>
        </p:txBody>
      </p:sp>
    </p:spTree>
    <p:extLst>
      <p:ext uri="{BB962C8B-B14F-4D97-AF65-F5344CB8AC3E}">
        <p14:creationId xmlns:p14="http://schemas.microsoft.com/office/powerpoint/2010/main" val="2432641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21B5A"/>
            </a:gs>
            <a:gs pos="100000">
              <a:schemeClr val="bg2"/>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0193-1927-2BB6-4732-A68BD784B473}"/>
              </a:ext>
            </a:extLst>
          </p:cNvPr>
          <p:cNvSpPr>
            <a:spLocks noGrp="1"/>
          </p:cNvSpPr>
          <p:nvPr>
            <p:ph type="title"/>
          </p:nvPr>
        </p:nvSpPr>
        <p:spPr>
          <a:xfrm>
            <a:off x="428624" y="1092494"/>
            <a:ext cx="6322696" cy="715669"/>
          </a:xfrm>
        </p:spPr>
        <p:txBody>
          <a:bodyPr>
            <a:normAutofit fontScale="90000"/>
          </a:bodyPr>
          <a:lstStyle/>
          <a:p>
            <a:r>
              <a:rPr lang="en-GB" sz="8000" dirty="0">
                <a:solidFill>
                  <a:prstClr val="white"/>
                </a:solidFill>
                <a:latin typeface="+mj-lt"/>
              </a:rPr>
              <a:t>THANK YOU</a:t>
            </a:r>
            <a:endParaRPr lang="en-GB" sz="8800" dirty="0">
              <a:solidFill>
                <a:schemeClr val="bg1"/>
              </a:solidFill>
              <a:latin typeface="+mj-lt"/>
              <a:ea typeface="Roboto Condensed Black" panose="02000000000000000000" pitchFamily="2" charset="0"/>
            </a:endParaRPr>
          </a:p>
        </p:txBody>
      </p:sp>
      <p:pic>
        <p:nvPicPr>
          <p:cNvPr id="10" name="Picture Placeholder 9">
            <a:extLst>
              <a:ext uri="{FF2B5EF4-FFF2-40B4-BE49-F238E27FC236}">
                <a16:creationId xmlns:a16="http://schemas.microsoft.com/office/drawing/2014/main" id="{07E85EB0-D062-9CD5-CBB7-E2126CA95B7D}"/>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a:ext>
            </a:extLst>
          </a:blip>
          <a:srcRect l="5011" r="5011"/>
          <a:stretch/>
        </p:blipFill>
        <p:spPr/>
      </p:pic>
      <p:sp>
        <p:nvSpPr>
          <p:cNvPr id="3" name="Right Triangle 2">
            <a:extLst>
              <a:ext uri="{FF2B5EF4-FFF2-40B4-BE49-F238E27FC236}">
                <a16:creationId xmlns:a16="http://schemas.microsoft.com/office/drawing/2014/main" id="{782C7F1D-FAE5-2571-7371-F778BBAA1819}"/>
              </a:ext>
              <a:ext uri="{C183D7F6-B498-43B3-948B-1728B52AA6E4}">
                <adec:decorative xmlns:adec="http://schemas.microsoft.com/office/drawing/2017/decorative" val="1"/>
              </a:ext>
            </a:extLst>
          </p:cNvPr>
          <p:cNvSpPr/>
          <p:nvPr/>
        </p:nvSpPr>
        <p:spPr>
          <a:xfrm rot="16200000">
            <a:off x="8763000" y="3429000"/>
            <a:ext cx="3429000" cy="3429000"/>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10000"/>
              </a:lnSpc>
            </a:pPr>
            <a:endParaRPr lang="en-GB" sz="1400" dirty="0" err="1">
              <a:solidFill>
                <a:schemeClr val="tx1"/>
              </a:solidFill>
            </a:endParaRPr>
          </a:p>
        </p:txBody>
      </p:sp>
      <p:sp>
        <p:nvSpPr>
          <p:cNvPr id="12" name="Freeform: Shape 11">
            <a:extLst>
              <a:ext uri="{FF2B5EF4-FFF2-40B4-BE49-F238E27FC236}">
                <a16:creationId xmlns:a16="http://schemas.microsoft.com/office/drawing/2014/main" id="{4B8BB6E0-1DB8-2B04-240E-27F4F0A1CBB4}"/>
              </a:ext>
              <a:ext uri="{C183D7F6-B498-43B3-948B-1728B52AA6E4}">
                <adec:decorative xmlns:adec="http://schemas.microsoft.com/office/drawing/2017/decorative" val="1"/>
              </a:ext>
            </a:extLst>
          </p:cNvPr>
          <p:cNvSpPr/>
          <p:nvPr/>
        </p:nvSpPr>
        <p:spPr>
          <a:xfrm rot="8100000">
            <a:off x="8094107" y="5581378"/>
            <a:ext cx="3313714" cy="849494"/>
          </a:xfrm>
          <a:custGeom>
            <a:avLst/>
            <a:gdLst>
              <a:gd name="connsiteX0" fmla="*/ 2464220 w 3313714"/>
              <a:gd name="connsiteY0" fmla="*/ 0 h 849494"/>
              <a:gd name="connsiteX1" fmla="*/ 3313714 w 3313714"/>
              <a:gd name="connsiteY1" fmla="*/ 849494 h 849494"/>
              <a:gd name="connsiteX2" fmla="*/ 849494 w 3313714"/>
              <a:gd name="connsiteY2" fmla="*/ 849494 h 849494"/>
              <a:gd name="connsiteX3" fmla="*/ 0 w 3313714"/>
              <a:gd name="connsiteY3" fmla="*/ 0 h 849494"/>
            </a:gdLst>
            <a:ahLst/>
            <a:cxnLst>
              <a:cxn ang="0">
                <a:pos x="connsiteX0" y="connsiteY0"/>
              </a:cxn>
              <a:cxn ang="0">
                <a:pos x="connsiteX1" y="connsiteY1"/>
              </a:cxn>
              <a:cxn ang="0">
                <a:pos x="connsiteX2" y="connsiteY2"/>
              </a:cxn>
              <a:cxn ang="0">
                <a:pos x="connsiteX3" y="connsiteY3"/>
              </a:cxn>
            </a:cxnLst>
            <a:rect l="l" t="t" r="r" b="b"/>
            <a:pathLst>
              <a:path w="3313714" h="849494">
                <a:moveTo>
                  <a:pt x="2464220" y="0"/>
                </a:moveTo>
                <a:lnTo>
                  <a:pt x="3313714" y="849494"/>
                </a:lnTo>
                <a:lnTo>
                  <a:pt x="849494" y="84949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10000"/>
              </a:lnSpc>
            </a:pPr>
            <a:endParaRPr lang="en-GB" sz="1400" dirty="0" err="1">
              <a:solidFill>
                <a:schemeClr val="tx1"/>
              </a:solidFill>
            </a:endParaRPr>
          </a:p>
        </p:txBody>
      </p:sp>
      <p:sp>
        <p:nvSpPr>
          <p:cNvPr id="13" name="Freeform: Shape 12">
            <a:extLst>
              <a:ext uri="{FF2B5EF4-FFF2-40B4-BE49-F238E27FC236}">
                <a16:creationId xmlns:a16="http://schemas.microsoft.com/office/drawing/2014/main" id="{C97D5D7A-D461-9E84-4995-3C9D69EDBC94}"/>
              </a:ext>
              <a:ext uri="{C183D7F6-B498-43B3-948B-1728B52AA6E4}">
                <adec:decorative xmlns:adec="http://schemas.microsoft.com/office/drawing/2017/decorative" val="1"/>
              </a:ext>
            </a:extLst>
          </p:cNvPr>
          <p:cNvSpPr/>
          <p:nvPr/>
        </p:nvSpPr>
        <p:spPr>
          <a:xfrm rot="8100000">
            <a:off x="6193331" y="446791"/>
            <a:ext cx="3313714" cy="849494"/>
          </a:xfrm>
          <a:custGeom>
            <a:avLst/>
            <a:gdLst>
              <a:gd name="connsiteX0" fmla="*/ 2464220 w 3313714"/>
              <a:gd name="connsiteY0" fmla="*/ 0 h 849494"/>
              <a:gd name="connsiteX1" fmla="*/ 3313714 w 3313714"/>
              <a:gd name="connsiteY1" fmla="*/ 849494 h 849494"/>
              <a:gd name="connsiteX2" fmla="*/ 849494 w 3313714"/>
              <a:gd name="connsiteY2" fmla="*/ 849494 h 849494"/>
              <a:gd name="connsiteX3" fmla="*/ 0 w 3313714"/>
              <a:gd name="connsiteY3" fmla="*/ 0 h 849494"/>
            </a:gdLst>
            <a:ahLst/>
            <a:cxnLst>
              <a:cxn ang="0">
                <a:pos x="connsiteX0" y="connsiteY0"/>
              </a:cxn>
              <a:cxn ang="0">
                <a:pos x="connsiteX1" y="connsiteY1"/>
              </a:cxn>
              <a:cxn ang="0">
                <a:pos x="connsiteX2" y="connsiteY2"/>
              </a:cxn>
              <a:cxn ang="0">
                <a:pos x="connsiteX3" y="connsiteY3"/>
              </a:cxn>
            </a:cxnLst>
            <a:rect l="l" t="t" r="r" b="b"/>
            <a:pathLst>
              <a:path w="3313714" h="849494">
                <a:moveTo>
                  <a:pt x="2464220" y="0"/>
                </a:moveTo>
                <a:lnTo>
                  <a:pt x="3313714" y="849494"/>
                </a:lnTo>
                <a:lnTo>
                  <a:pt x="849494" y="84949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10000"/>
              </a:lnSpc>
            </a:pPr>
            <a:endParaRPr lang="en-GB" sz="1400" dirty="0" err="1">
              <a:solidFill>
                <a:schemeClr val="tx1"/>
              </a:solidFill>
            </a:endParaRPr>
          </a:p>
        </p:txBody>
      </p:sp>
      <p:sp>
        <p:nvSpPr>
          <p:cNvPr id="14" name="Text Box 1">
            <a:extLst>
              <a:ext uri="{FF2B5EF4-FFF2-40B4-BE49-F238E27FC236}">
                <a16:creationId xmlns:a16="http://schemas.microsoft.com/office/drawing/2014/main" id="{B0FB2565-6DD7-FFFA-98D7-61E6D965CFF5}"/>
              </a:ext>
            </a:extLst>
          </p:cNvPr>
          <p:cNvSpPr txBox="1">
            <a:spLocks/>
          </p:cNvSpPr>
          <p:nvPr/>
        </p:nvSpPr>
        <p:spPr>
          <a:xfrm>
            <a:off x="428624" y="2324847"/>
            <a:ext cx="3429000" cy="1060611"/>
          </a:xfrm>
          <a:prstGeom prst="rect">
            <a:avLst/>
          </a:prstGeom>
        </p:spPr>
        <p:txBody>
          <a:bodyPr wrap="square">
            <a:spAutoFit/>
          </a:bodyPr>
          <a:lstStyle>
            <a:lvl1pPr marL="0" indent="0" algn="l" defTabSz="914400" rtl="0" eaLnBrk="1" latinLnBrk="0" hangingPunct="1">
              <a:lnSpc>
                <a:spcPct val="112000"/>
              </a:lnSpc>
              <a:spcBef>
                <a:spcPts val="400"/>
              </a:spcBef>
              <a:spcAft>
                <a:spcPts val="400"/>
              </a:spcAft>
              <a:buSzPct val="100000"/>
              <a:buFont typeface="Wingdings 2" panose="05020102010507070707" pitchFamily="18" charset="2"/>
              <a:buNone/>
              <a:defRPr sz="1200" b="0" kern="1200">
                <a:solidFill>
                  <a:schemeClr val="tx1"/>
                </a:solidFill>
                <a:latin typeface="+mn-lt"/>
                <a:ea typeface="+mn-ea"/>
                <a:cs typeface="+mn-cs"/>
              </a:defRPr>
            </a:lvl1pPr>
            <a:lvl2pPr marL="266700" indent="-266700" algn="l" defTabSz="914400" rtl="0" eaLnBrk="1" latinLnBrk="0" hangingPunct="1">
              <a:lnSpc>
                <a:spcPct val="112000"/>
              </a:lnSpc>
              <a:spcBef>
                <a:spcPts val="400"/>
              </a:spcBef>
              <a:spcAft>
                <a:spcPts val="400"/>
              </a:spcAft>
              <a:buSzPct val="100000"/>
              <a:buFont typeface="Wingdings 2" panose="05020102010507070707" pitchFamily="18" charset="2"/>
              <a:buChar char=""/>
              <a:defRPr sz="1200" kern="1200">
                <a:solidFill>
                  <a:schemeClr val="tx1"/>
                </a:solidFill>
                <a:latin typeface="+mn-lt"/>
                <a:ea typeface="+mn-ea"/>
                <a:cs typeface="+mn-cs"/>
              </a:defRPr>
            </a:lvl2pPr>
            <a:lvl3pPr marL="630238" indent="-260350" algn="l" defTabSz="914400" rtl="0" eaLnBrk="1" latinLnBrk="0" hangingPunct="1">
              <a:lnSpc>
                <a:spcPct val="112000"/>
              </a:lnSpc>
              <a:spcBef>
                <a:spcPts val="400"/>
              </a:spcBef>
              <a:spcAft>
                <a:spcPts val="400"/>
              </a:spcAft>
              <a:buFont typeface="Barlow" panose="020B0604020202020204" pitchFamily="34" charset="0"/>
              <a:buChar char="‒"/>
              <a:defRPr sz="1200" kern="1200">
                <a:solidFill>
                  <a:schemeClr val="tx1"/>
                </a:solidFill>
                <a:latin typeface="+mn-lt"/>
                <a:ea typeface="+mn-ea"/>
                <a:cs typeface="+mn-cs"/>
              </a:defRPr>
            </a:lvl3pPr>
            <a:lvl4pPr marL="987425" indent="-228600" algn="l" defTabSz="914400" rtl="0" eaLnBrk="1" latinLnBrk="0" hangingPunct="1">
              <a:lnSpc>
                <a:spcPct val="90000"/>
              </a:lnSpc>
              <a:spcBef>
                <a:spcPts val="500"/>
              </a:spcBef>
              <a:buFont typeface="Barlow" panose="020B0604020202020204" pitchFamily="34" charset="0"/>
              <a:buChar char="•"/>
              <a:defRPr sz="1400" kern="1200">
                <a:solidFill>
                  <a:schemeClr val="tx1"/>
                </a:solidFill>
                <a:latin typeface="+mn-lt"/>
                <a:ea typeface="+mn-ea"/>
                <a:cs typeface="+mn-cs"/>
              </a:defRPr>
            </a:lvl4pPr>
            <a:lvl5pPr marL="1262063" indent="-228600" algn="l" defTabSz="914400" rtl="0" eaLnBrk="1" latinLnBrk="0" hangingPunct="1">
              <a:lnSpc>
                <a:spcPct val="90000"/>
              </a:lnSpc>
              <a:spcBef>
                <a:spcPts val="500"/>
              </a:spcBef>
              <a:buFont typeface="Barlow" panose="020B0406020202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Barlow"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Barlow"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Barlow"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Barlow"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GB" sz="2000" b="1" dirty="0">
                <a:solidFill>
                  <a:schemeClr val="bg1"/>
                </a:solidFill>
              </a:rPr>
              <a:t>Toby Crisp</a:t>
            </a:r>
          </a:p>
          <a:p>
            <a:pPr>
              <a:spcBef>
                <a:spcPts val="0"/>
              </a:spcBef>
              <a:spcAft>
                <a:spcPts val="0"/>
              </a:spcAft>
            </a:pPr>
            <a:r>
              <a:rPr lang="en-GB" sz="2000" b="1" dirty="0">
                <a:solidFill>
                  <a:schemeClr val="bg1"/>
                </a:solidFill>
              </a:rPr>
              <a:t>Toby.Crisp@ipsos.com</a:t>
            </a:r>
          </a:p>
          <a:p>
            <a:pPr>
              <a:spcBef>
                <a:spcPts val="0"/>
              </a:spcBef>
              <a:spcAft>
                <a:spcPts val="0"/>
              </a:spcAft>
            </a:pPr>
            <a:endParaRPr lang="en-GB" sz="1800" dirty="0">
              <a:solidFill>
                <a:schemeClr val="bg1"/>
              </a:solidFill>
            </a:endParaRPr>
          </a:p>
        </p:txBody>
      </p:sp>
      <p:pic>
        <p:nvPicPr>
          <p:cNvPr id="4" name="Graphic 3">
            <a:extLst>
              <a:ext uri="{FF2B5EF4-FFF2-40B4-BE49-F238E27FC236}">
                <a16:creationId xmlns:a16="http://schemas.microsoft.com/office/drawing/2014/main" id="{73231972-AD89-8048-C73C-7CAA74A7D8A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3361" y="6173519"/>
            <a:ext cx="492637" cy="446920"/>
          </a:xfrm>
          <a:prstGeom prst="rect">
            <a:avLst/>
          </a:prstGeom>
        </p:spPr>
      </p:pic>
    </p:spTree>
    <p:extLst>
      <p:ext uri="{BB962C8B-B14F-4D97-AF65-F5344CB8AC3E}">
        <p14:creationId xmlns:p14="http://schemas.microsoft.com/office/powerpoint/2010/main" val="27731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CD0667-6B81-EBB8-72FA-035B867FA39C}"/>
              </a:ext>
            </a:extLst>
          </p:cNvPr>
          <p:cNvSpPr>
            <a:spLocks noGrp="1"/>
          </p:cNvSpPr>
          <p:nvPr>
            <p:ph idx="1"/>
          </p:nvPr>
        </p:nvSpPr>
        <p:spPr>
          <a:xfrm>
            <a:off x="450000" y="1595221"/>
            <a:ext cx="11299088" cy="3861312"/>
          </a:xfrm>
        </p:spPr>
        <p:txBody>
          <a:bodyPr/>
          <a:lstStyle/>
          <a:p>
            <a:r>
              <a:rPr lang="en-GB" dirty="0"/>
              <a:t>Integration through synthetic panel (1.5m devices, 1m people)</a:t>
            </a:r>
          </a:p>
          <a:p>
            <a:endParaRPr lang="en-GB" dirty="0"/>
          </a:p>
        </p:txBody>
      </p:sp>
      <p:sp>
        <p:nvSpPr>
          <p:cNvPr id="3" name="Title 2">
            <a:extLst>
              <a:ext uri="{FF2B5EF4-FFF2-40B4-BE49-F238E27FC236}">
                <a16:creationId xmlns:a16="http://schemas.microsoft.com/office/drawing/2014/main" id="{03F1CDA7-2C6C-CA01-1831-3484687A736B}"/>
              </a:ext>
            </a:extLst>
          </p:cNvPr>
          <p:cNvSpPr>
            <a:spLocks noGrp="1"/>
          </p:cNvSpPr>
          <p:nvPr>
            <p:ph type="title"/>
          </p:nvPr>
        </p:nvSpPr>
        <p:spPr/>
        <p:txBody>
          <a:bodyPr/>
          <a:lstStyle/>
          <a:p>
            <a:r>
              <a:rPr lang="en-GB" dirty="0"/>
              <a:t>Further information</a:t>
            </a:r>
          </a:p>
        </p:txBody>
      </p:sp>
      <p:sp>
        <p:nvSpPr>
          <p:cNvPr id="4" name="TextBox 3">
            <a:extLst>
              <a:ext uri="{FF2B5EF4-FFF2-40B4-BE49-F238E27FC236}">
                <a16:creationId xmlns:a16="http://schemas.microsoft.com/office/drawing/2014/main" id="{ED2E87AC-CAAD-B720-7DB5-A3289E5AFC45}"/>
              </a:ext>
            </a:extLst>
          </p:cNvPr>
          <p:cNvSpPr txBox="1"/>
          <p:nvPr/>
        </p:nvSpPr>
        <p:spPr>
          <a:xfrm>
            <a:off x="6453960" y="6422064"/>
            <a:ext cx="4595810" cy="174215"/>
          </a:xfrm>
          <a:prstGeom prst="rect">
            <a:avLst/>
          </a:prstGeom>
          <a:noFill/>
        </p:spPr>
        <p:txBody>
          <a:bodyPr wrap="none" lIns="0" tIns="0" rIns="0" bIns="0" rtlCol="0">
            <a:spAutoFit/>
          </a:bodyPr>
          <a:lstStyle/>
          <a:p>
            <a:pPr algn="l">
              <a:lnSpc>
                <a:spcPct val="115000"/>
              </a:lnSpc>
              <a:spcBef>
                <a:spcPts val="400"/>
              </a:spcBef>
              <a:spcAft>
                <a:spcPts val="400"/>
              </a:spcAft>
            </a:pPr>
            <a:r>
              <a:rPr lang="en-GB" sz="1100" dirty="0">
                <a:hlinkClick r:id="rId2"/>
              </a:rPr>
              <a:t>Ipsos use of synthetic data: SYNTHETIC_DATA_GETS_REAL-Digital_v1.2.pdf</a:t>
            </a:r>
            <a:endParaRPr lang="en-GB" sz="1100" dirty="0">
              <a:solidFill>
                <a:schemeClr val="tx1"/>
              </a:solidFill>
            </a:endParaRPr>
          </a:p>
        </p:txBody>
      </p:sp>
      <p:pic>
        <p:nvPicPr>
          <p:cNvPr id="6" name="Picture 5">
            <a:extLst>
              <a:ext uri="{FF2B5EF4-FFF2-40B4-BE49-F238E27FC236}">
                <a16:creationId xmlns:a16="http://schemas.microsoft.com/office/drawing/2014/main" id="{F3BA6607-E329-5640-EEE8-6F3E5E3415CE}"/>
              </a:ext>
            </a:extLst>
          </p:cNvPr>
          <p:cNvPicPr>
            <a:picLocks noChangeAspect="1"/>
          </p:cNvPicPr>
          <p:nvPr/>
        </p:nvPicPr>
        <p:blipFill>
          <a:blip r:embed="rId3"/>
          <a:stretch>
            <a:fillRect/>
          </a:stretch>
        </p:blipFill>
        <p:spPr>
          <a:xfrm>
            <a:off x="1578947" y="2085083"/>
            <a:ext cx="7618215" cy="3998400"/>
          </a:xfrm>
          <a:prstGeom prst="rect">
            <a:avLst/>
          </a:prstGeom>
        </p:spPr>
      </p:pic>
    </p:spTree>
    <p:extLst>
      <p:ext uri="{BB962C8B-B14F-4D97-AF65-F5344CB8AC3E}">
        <p14:creationId xmlns:p14="http://schemas.microsoft.com/office/powerpoint/2010/main" val="367201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10081-7FA7-F5BF-829C-10CDFC7DCC50}"/>
            </a:ext>
          </a:extLst>
        </p:cNvPr>
        <p:cNvGrpSpPr/>
        <p:nvPr/>
      </p:nvGrpSpPr>
      <p:grpSpPr>
        <a:xfrm>
          <a:off x="0" y="0"/>
          <a:ext cx="0" cy="0"/>
          <a:chOff x="0" y="0"/>
          <a:chExt cx="0" cy="0"/>
        </a:xfrm>
      </p:grpSpPr>
      <p:sp>
        <p:nvSpPr>
          <p:cNvPr id="20" name="Rectangle: Single Corner Snipped 19">
            <a:extLst>
              <a:ext uri="{FF2B5EF4-FFF2-40B4-BE49-F238E27FC236}">
                <a16:creationId xmlns:a16="http://schemas.microsoft.com/office/drawing/2014/main" id="{BC015010-5323-7013-86D5-81F4829F678A}"/>
              </a:ext>
              <a:ext uri="{C183D7F6-B498-43B3-948B-1728B52AA6E4}">
                <adec:decorative xmlns:adec="http://schemas.microsoft.com/office/drawing/2017/decorative" val="1"/>
              </a:ext>
            </a:extLst>
          </p:cNvPr>
          <p:cNvSpPr/>
          <p:nvPr/>
        </p:nvSpPr>
        <p:spPr>
          <a:xfrm flipV="1">
            <a:off x="442912"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1" name="Rectangle: Single Corner Snipped 10">
            <a:extLst>
              <a:ext uri="{FF2B5EF4-FFF2-40B4-BE49-F238E27FC236}">
                <a16:creationId xmlns:a16="http://schemas.microsoft.com/office/drawing/2014/main" id="{7CF00ACA-0517-152B-FE41-CE303959DFDD}"/>
              </a:ext>
              <a:ext uri="{C183D7F6-B498-43B3-948B-1728B52AA6E4}">
                <adec:decorative xmlns:adec="http://schemas.microsoft.com/office/drawing/2017/decorative" val="1"/>
              </a:ext>
            </a:extLst>
          </p:cNvPr>
          <p:cNvSpPr/>
          <p:nvPr/>
        </p:nvSpPr>
        <p:spPr>
          <a:xfrm flipV="1">
            <a:off x="4329970"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2" name="Rectangle: Single Corner Snipped 11">
            <a:extLst>
              <a:ext uri="{FF2B5EF4-FFF2-40B4-BE49-F238E27FC236}">
                <a16:creationId xmlns:a16="http://schemas.microsoft.com/office/drawing/2014/main" id="{2017D138-9A85-05A2-D763-F77D75494F7C}"/>
              </a:ext>
              <a:ext uri="{C183D7F6-B498-43B3-948B-1728B52AA6E4}">
                <adec:decorative xmlns:adec="http://schemas.microsoft.com/office/drawing/2017/decorative" val="1"/>
              </a:ext>
            </a:extLst>
          </p:cNvPr>
          <p:cNvSpPr/>
          <p:nvPr/>
        </p:nvSpPr>
        <p:spPr>
          <a:xfrm flipV="1">
            <a:off x="8220421"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 name="Title 1">
            <a:extLst>
              <a:ext uri="{FF2B5EF4-FFF2-40B4-BE49-F238E27FC236}">
                <a16:creationId xmlns:a16="http://schemas.microsoft.com/office/drawing/2014/main" id="{EDA6B99D-E6E2-9A8A-00DA-C22FA043DE17}"/>
              </a:ext>
            </a:extLst>
          </p:cNvPr>
          <p:cNvSpPr>
            <a:spLocks noGrp="1"/>
          </p:cNvSpPr>
          <p:nvPr>
            <p:ph type="title"/>
          </p:nvPr>
        </p:nvSpPr>
        <p:spPr>
          <a:xfrm>
            <a:off x="450000" y="701874"/>
            <a:ext cx="11299088" cy="715669"/>
          </a:xfrm>
        </p:spPr>
        <p:txBody>
          <a:bodyPr/>
          <a:lstStyle/>
          <a:p>
            <a:r>
              <a:rPr lang="en-GB" dirty="0"/>
              <a:t>Contents</a:t>
            </a:r>
          </a:p>
        </p:txBody>
      </p:sp>
      <p:sp>
        <p:nvSpPr>
          <p:cNvPr id="13" name="TextBox 12">
            <a:extLst>
              <a:ext uri="{FF2B5EF4-FFF2-40B4-BE49-F238E27FC236}">
                <a16:creationId xmlns:a16="http://schemas.microsoft.com/office/drawing/2014/main" id="{19DB4F48-2CB3-83A4-DE40-8D12BE28A1C1}"/>
              </a:ext>
            </a:extLst>
          </p:cNvPr>
          <p:cNvSpPr txBox="1"/>
          <p:nvPr/>
        </p:nvSpPr>
        <p:spPr>
          <a:xfrm>
            <a:off x="902623" y="1344039"/>
            <a:ext cx="272510"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t>1</a:t>
            </a:r>
          </a:p>
        </p:txBody>
      </p:sp>
      <p:sp>
        <p:nvSpPr>
          <p:cNvPr id="16" name="TextBox 15">
            <a:extLst>
              <a:ext uri="{FF2B5EF4-FFF2-40B4-BE49-F238E27FC236}">
                <a16:creationId xmlns:a16="http://schemas.microsoft.com/office/drawing/2014/main" id="{8AF3C071-3411-E39E-281B-054E7283A397}"/>
              </a:ext>
            </a:extLst>
          </p:cNvPr>
          <p:cNvSpPr txBox="1"/>
          <p:nvPr/>
        </p:nvSpPr>
        <p:spPr>
          <a:xfrm>
            <a:off x="864481" y="2269080"/>
            <a:ext cx="2491494" cy="369332"/>
          </a:xfrm>
          <a:prstGeom prst="rect">
            <a:avLst/>
          </a:prstGeom>
          <a:noFill/>
        </p:spPr>
        <p:txBody>
          <a:bodyPr wrap="square" lIns="0" tIns="0" rIns="0" bIns="0" rtlCol="0">
            <a:spAutoFit/>
          </a:bodyPr>
          <a:lstStyle/>
          <a:p>
            <a:pPr algn="l">
              <a:spcBef>
                <a:spcPts val="400"/>
              </a:spcBef>
              <a:spcAft>
                <a:spcPts val="400"/>
              </a:spcAft>
            </a:pPr>
            <a:r>
              <a:rPr lang="en-GB" sz="2400" b="1" dirty="0"/>
              <a:t>Ipsos and my role</a:t>
            </a:r>
          </a:p>
        </p:txBody>
      </p:sp>
      <p:sp>
        <p:nvSpPr>
          <p:cNvPr id="29" name="TextBox 28">
            <a:extLst>
              <a:ext uri="{FF2B5EF4-FFF2-40B4-BE49-F238E27FC236}">
                <a16:creationId xmlns:a16="http://schemas.microsoft.com/office/drawing/2014/main" id="{2CFB963E-71AE-2A54-959F-60FF04538951}"/>
              </a:ext>
            </a:extLst>
          </p:cNvPr>
          <p:cNvSpPr txBox="1"/>
          <p:nvPr/>
        </p:nvSpPr>
        <p:spPr>
          <a:xfrm>
            <a:off x="4639113" y="1344039"/>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solidFill>
                  <a:schemeClr val="tx2"/>
                </a:solidFill>
              </a:rPr>
              <a:t>2</a:t>
            </a:r>
          </a:p>
        </p:txBody>
      </p:sp>
      <p:sp>
        <p:nvSpPr>
          <p:cNvPr id="36" name="TextBox 35">
            <a:extLst>
              <a:ext uri="{FF2B5EF4-FFF2-40B4-BE49-F238E27FC236}">
                <a16:creationId xmlns:a16="http://schemas.microsoft.com/office/drawing/2014/main" id="{3063C799-096E-4F9B-5F42-2207DCD225DE}"/>
              </a:ext>
            </a:extLst>
          </p:cNvPr>
          <p:cNvSpPr txBox="1"/>
          <p:nvPr/>
        </p:nvSpPr>
        <p:spPr>
          <a:xfrm>
            <a:off x="4661065" y="2269080"/>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iris</a:t>
            </a:r>
          </a:p>
        </p:txBody>
      </p:sp>
      <p:sp>
        <p:nvSpPr>
          <p:cNvPr id="30" name="TextBox 29">
            <a:extLst>
              <a:ext uri="{FF2B5EF4-FFF2-40B4-BE49-F238E27FC236}">
                <a16:creationId xmlns:a16="http://schemas.microsoft.com/office/drawing/2014/main" id="{C8C2CBAB-696B-B278-3359-DF77B7DCDD49}"/>
              </a:ext>
            </a:extLst>
          </p:cNvPr>
          <p:cNvSpPr txBox="1"/>
          <p:nvPr/>
        </p:nvSpPr>
        <p:spPr>
          <a:xfrm>
            <a:off x="8494749" y="1344039"/>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3</a:t>
            </a:r>
          </a:p>
        </p:txBody>
      </p:sp>
      <p:sp>
        <p:nvSpPr>
          <p:cNvPr id="38" name="TextBox 37">
            <a:extLst>
              <a:ext uri="{FF2B5EF4-FFF2-40B4-BE49-F238E27FC236}">
                <a16:creationId xmlns:a16="http://schemas.microsoft.com/office/drawing/2014/main" id="{0A099153-8394-323A-5ACF-742C3AD87B7F}"/>
              </a:ext>
              <a:ext uri="{C183D7F6-B498-43B3-948B-1728B52AA6E4}">
                <adec:decorative xmlns:adec="http://schemas.microsoft.com/office/drawing/2017/decorative" val="0"/>
              </a:ext>
            </a:extLst>
          </p:cNvPr>
          <p:cNvSpPr txBox="1"/>
          <p:nvPr/>
        </p:nvSpPr>
        <p:spPr>
          <a:xfrm>
            <a:off x="8505752" y="2269080"/>
            <a:ext cx="2859867" cy="369332"/>
          </a:xfrm>
          <a:prstGeom prst="rect">
            <a:avLst/>
          </a:prstGeom>
          <a:noFill/>
        </p:spPr>
        <p:txBody>
          <a:bodyPr wrap="square" lIns="0" tIns="0" rIns="0" bIns="0" rtlCol="0">
            <a:spAutoFit/>
          </a:bodyPr>
          <a:lstStyle/>
          <a:p>
            <a:pPr algn="l">
              <a:spcBef>
                <a:spcPts val="400"/>
              </a:spcBef>
              <a:spcAft>
                <a:spcPts val="400"/>
              </a:spcAft>
            </a:pPr>
            <a:r>
              <a:rPr lang="en-GB" sz="2400" b="1" dirty="0"/>
              <a:t>The panel</a:t>
            </a:r>
          </a:p>
        </p:txBody>
      </p:sp>
      <p:sp>
        <p:nvSpPr>
          <p:cNvPr id="18" name="Diagonal Stripe 17">
            <a:extLst>
              <a:ext uri="{FF2B5EF4-FFF2-40B4-BE49-F238E27FC236}">
                <a16:creationId xmlns:a16="http://schemas.microsoft.com/office/drawing/2014/main" id="{7EEADA28-DC7F-D79F-B68A-B396B5ED7657}"/>
              </a:ext>
              <a:ext uri="{C183D7F6-B498-43B3-948B-1728B52AA6E4}">
                <adec:decorative xmlns:adec="http://schemas.microsoft.com/office/drawing/2017/decorative" val="1"/>
              </a:ext>
            </a:extLst>
          </p:cNvPr>
          <p:cNvSpPr/>
          <p:nvPr/>
        </p:nvSpPr>
        <p:spPr>
          <a:xfrm rot="10800000">
            <a:off x="6968521" y="2579487"/>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19" name="Diagonal Stripe 18">
            <a:extLst>
              <a:ext uri="{FF2B5EF4-FFF2-40B4-BE49-F238E27FC236}">
                <a16:creationId xmlns:a16="http://schemas.microsoft.com/office/drawing/2014/main" id="{6D6418BE-0331-58B9-7D30-825ACE9678AB}"/>
              </a:ext>
              <a:ext uri="{C183D7F6-B498-43B3-948B-1728B52AA6E4}">
                <adec:decorative xmlns:adec="http://schemas.microsoft.com/office/drawing/2017/decorative" val="1"/>
              </a:ext>
            </a:extLst>
          </p:cNvPr>
          <p:cNvSpPr/>
          <p:nvPr/>
        </p:nvSpPr>
        <p:spPr>
          <a:xfrm rot="10800000">
            <a:off x="10862854" y="2579487"/>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1" name="Diagonal Stripe 20">
            <a:extLst>
              <a:ext uri="{FF2B5EF4-FFF2-40B4-BE49-F238E27FC236}">
                <a16:creationId xmlns:a16="http://schemas.microsoft.com/office/drawing/2014/main" id="{9F429474-B6DB-DA07-5497-837564097DEA}"/>
              </a:ext>
              <a:ext uri="{C183D7F6-B498-43B3-948B-1728B52AA6E4}">
                <adec:decorative xmlns:adec="http://schemas.microsoft.com/office/drawing/2017/decorative" val="1"/>
              </a:ext>
            </a:extLst>
          </p:cNvPr>
          <p:cNvSpPr/>
          <p:nvPr/>
        </p:nvSpPr>
        <p:spPr>
          <a:xfrm rot="10800000">
            <a:off x="3080269" y="2579486"/>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2" name="Rectangle: Single Corner Snipped 21">
            <a:extLst>
              <a:ext uri="{FF2B5EF4-FFF2-40B4-BE49-F238E27FC236}">
                <a16:creationId xmlns:a16="http://schemas.microsoft.com/office/drawing/2014/main" id="{272A21D1-EF8E-C102-4BB0-093EF9420BB8}"/>
              </a:ext>
              <a:ext uri="{C183D7F6-B498-43B3-948B-1728B52AA6E4}">
                <adec:decorative xmlns:adec="http://schemas.microsoft.com/office/drawing/2017/decorative" val="1"/>
              </a:ext>
            </a:extLst>
          </p:cNvPr>
          <p:cNvSpPr/>
          <p:nvPr/>
        </p:nvSpPr>
        <p:spPr>
          <a:xfrm flipV="1">
            <a:off x="420906"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3" name="Rectangle: Single Corner Snipped 22">
            <a:extLst>
              <a:ext uri="{FF2B5EF4-FFF2-40B4-BE49-F238E27FC236}">
                <a16:creationId xmlns:a16="http://schemas.microsoft.com/office/drawing/2014/main" id="{98C69C9C-C26C-E5E3-6580-6274272EF04B}"/>
              </a:ext>
              <a:ext uri="{C183D7F6-B498-43B3-948B-1728B52AA6E4}">
                <adec:decorative xmlns:adec="http://schemas.microsoft.com/office/drawing/2017/decorative" val="1"/>
              </a:ext>
            </a:extLst>
          </p:cNvPr>
          <p:cNvSpPr/>
          <p:nvPr/>
        </p:nvSpPr>
        <p:spPr>
          <a:xfrm flipV="1">
            <a:off x="4329970"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4" name="Rectangle: Single Corner Snipped 23">
            <a:extLst>
              <a:ext uri="{FF2B5EF4-FFF2-40B4-BE49-F238E27FC236}">
                <a16:creationId xmlns:a16="http://schemas.microsoft.com/office/drawing/2014/main" id="{AECF3AB3-31A1-2DDD-7AB3-037081442429}"/>
              </a:ext>
              <a:ext uri="{C183D7F6-B498-43B3-948B-1728B52AA6E4}">
                <adec:decorative xmlns:adec="http://schemas.microsoft.com/office/drawing/2017/decorative" val="1"/>
              </a:ext>
            </a:extLst>
          </p:cNvPr>
          <p:cNvSpPr/>
          <p:nvPr/>
        </p:nvSpPr>
        <p:spPr>
          <a:xfrm flipV="1">
            <a:off x="8198415"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5" name="TextBox 24">
            <a:extLst>
              <a:ext uri="{FF2B5EF4-FFF2-40B4-BE49-F238E27FC236}">
                <a16:creationId xmlns:a16="http://schemas.microsoft.com/office/drawing/2014/main" id="{E6BB3AA8-5B4F-D0CE-12D3-6096C6A55869}"/>
              </a:ext>
            </a:extLst>
          </p:cNvPr>
          <p:cNvSpPr txBox="1"/>
          <p:nvPr/>
        </p:nvSpPr>
        <p:spPr>
          <a:xfrm>
            <a:off x="806442" y="3794148"/>
            <a:ext cx="464872"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t>4</a:t>
            </a:r>
          </a:p>
        </p:txBody>
      </p:sp>
      <p:sp>
        <p:nvSpPr>
          <p:cNvPr id="26" name="TextBox 25">
            <a:extLst>
              <a:ext uri="{FF2B5EF4-FFF2-40B4-BE49-F238E27FC236}">
                <a16:creationId xmlns:a16="http://schemas.microsoft.com/office/drawing/2014/main" id="{09AA3B97-4D02-F5B4-7975-5EEEA28006F1}"/>
              </a:ext>
            </a:extLst>
          </p:cNvPr>
          <p:cNvSpPr txBox="1"/>
          <p:nvPr/>
        </p:nvSpPr>
        <p:spPr>
          <a:xfrm>
            <a:off x="842475" y="4768352"/>
            <a:ext cx="2491494" cy="738664"/>
          </a:xfrm>
          <a:prstGeom prst="rect">
            <a:avLst/>
          </a:prstGeom>
          <a:noFill/>
        </p:spPr>
        <p:txBody>
          <a:bodyPr wrap="square" lIns="0" tIns="0" rIns="0" bIns="0" rtlCol="0">
            <a:spAutoFit/>
          </a:bodyPr>
          <a:lstStyle/>
          <a:p>
            <a:pPr algn="l">
              <a:spcBef>
                <a:spcPts val="400"/>
              </a:spcBef>
              <a:spcAft>
                <a:spcPts val="400"/>
              </a:spcAft>
            </a:pPr>
            <a:r>
              <a:rPr lang="en-GB" sz="2400" b="1" dirty="0"/>
              <a:t>Surveying panellists</a:t>
            </a:r>
          </a:p>
        </p:txBody>
      </p:sp>
      <p:sp>
        <p:nvSpPr>
          <p:cNvPr id="27" name="TextBox 26">
            <a:extLst>
              <a:ext uri="{FF2B5EF4-FFF2-40B4-BE49-F238E27FC236}">
                <a16:creationId xmlns:a16="http://schemas.microsoft.com/office/drawing/2014/main" id="{92916D0A-0850-DD6A-2378-D265557EAB83}"/>
              </a:ext>
            </a:extLst>
          </p:cNvPr>
          <p:cNvSpPr txBox="1"/>
          <p:nvPr/>
        </p:nvSpPr>
        <p:spPr>
          <a:xfrm>
            <a:off x="4639113" y="3794148"/>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5</a:t>
            </a:r>
          </a:p>
        </p:txBody>
      </p:sp>
      <p:sp>
        <p:nvSpPr>
          <p:cNvPr id="28" name="TextBox 27">
            <a:extLst>
              <a:ext uri="{FF2B5EF4-FFF2-40B4-BE49-F238E27FC236}">
                <a16:creationId xmlns:a16="http://schemas.microsoft.com/office/drawing/2014/main" id="{9AA2C2E0-7A7F-1A46-7D3E-36110051D3DE}"/>
              </a:ext>
            </a:extLst>
          </p:cNvPr>
          <p:cNvSpPr txBox="1"/>
          <p:nvPr/>
        </p:nvSpPr>
        <p:spPr>
          <a:xfrm>
            <a:off x="4639059" y="4768352"/>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Costs</a:t>
            </a:r>
          </a:p>
        </p:txBody>
      </p:sp>
      <p:sp>
        <p:nvSpPr>
          <p:cNvPr id="31" name="TextBox 30">
            <a:extLst>
              <a:ext uri="{FF2B5EF4-FFF2-40B4-BE49-F238E27FC236}">
                <a16:creationId xmlns:a16="http://schemas.microsoft.com/office/drawing/2014/main" id="{3199D694-EA64-1E6B-AFC5-96396FCB3318}"/>
              </a:ext>
            </a:extLst>
          </p:cNvPr>
          <p:cNvSpPr txBox="1"/>
          <p:nvPr/>
        </p:nvSpPr>
        <p:spPr>
          <a:xfrm>
            <a:off x="8494749" y="3794148"/>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6</a:t>
            </a:r>
          </a:p>
        </p:txBody>
      </p:sp>
      <p:sp>
        <p:nvSpPr>
          <p:cNvPr id="37" name="Diagonal Stripe 36">
            <a:extLst>
              <a:ext uri="{FF2B5EF4-FFF2-40B4-BE49-F238E27FC236}">
                <a16:creationId xmlns:a16="http://schemas.microsoft.com/office/drawing/2014/main" id="{FC39811D-53FC-39C7-1954-104FFE1B9747}"/>
              </a:ext>
              <a:ext uri="{C183D7F6-B498-43B3-948B-1728B52AA6E4}">
                <adec:decorative xmlns:adec="http://schemas.microsoft.com/office/drawing/2017/decorative" val="1"/>
              </a:ext>
            </a:extLst>
          </p:cNvPr>
          <p:cNvSpPr/>
          <p:nvPr/>
        </p:nvSpPr>
        <p:spPr>
          <a:xfrm rot="10800000">
            <a:off x="6946515" y="4960772"/>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9" name="Diagonal Stripe 38">
            <a:extLst>
              <a:ext uri="{FF2B5EF4-FFF2-40B4-BE49-F238E27FC236}">
                <a16:creationId xmlns:a16="http://schemas.microsoft.com/office/drawing/2014/main" id="{174E36A3-E5A1-199C-9146-0477E4928303}"/>
              </a:ext>
              <a:ext uri="{C183D7F6-B498-43B3-948B-1728B52AA6E4}">
                <adec:decorative xmlns:adec="http://schemas.microsoft.com/office/drawing/2017/decorative" val="1"/>
              </a:ext>
            </a:extLst>
          </p:cNvPr>
          <p:cNvSpPr/>
          <p:nvPr/>
        </p:nvSpPr>
        <p:spPr>
          <a:xfrm rot="10800000">
            <a:off x="10840848" y="4960772"/>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44" name="Diagonal Stripe 43">
            <a:extLst>
              <a:ext uri="{FF2B5EF4-FFF2-40B4-BE49-F238E27FC236}">
                <a16:creationId xmlns:a16="http://schemas.microsoft.com/office/drawing/2014/main" id="{365AA57B-D977-0338-207A-7DF8229F92C3}"/>
              </a:ext>
              <a:ext uri="{C183D7F6-B498-43B3-948B-1728B52AA6E4}">
                <adec:decorative xmlns:adec="http://schemas.microsoft.com/office/drawing/2017/decorative" val="1"/>
              </a:ext>
            </a:extLst>
          </p:cNvPr>
          <p:cNvSpPr/>
          <p:nvPr/>
        </p:nvSpPr>
        <p:spPr>
          <a:xfrm rot="10800000">
            <a:off x="3058263" y="4960771"/>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 name="TextBox 2">
            <a:extLst>
              <a:ext uri="{FF2B5EF4-FFF2-40B4-BE49-F238E27FC236}">
                <a16:creationId xmlns:a16="http://schemas.microsoft.com/office/drawing/2014/main" id="{CF9A324B-9DA7-4493-2EE6-BFD85F4CDEAB}"/>
              </a:ext>
            </a:extLst>
          </p:cNvPr>
          <p:cNvSpPr txBox="1"/>
          <p:nvPr/>
        </p:nvSpPr>
        <p:spPr>
          <a:xfrm>
            <a:off x="8501351" y="4768352"/>
            <a:ext cx="2736543" cy="738664"/>
          </a:xfrm>
          <a:prstGeom prst="rect">
            <a:avLst/>
          </a:prstGeom>
          <a:noFill/>
        </p:spPr>
        <p:txBody>
          <a:bodyPr wrap="square" lIns="0" tIns="0" rIns="0" bIns="0" rtlCol="0">
            <a:spAutoFit/>
          </a:bodyPr>
          <a:lstStyle/>
          <a:p>
            <a:pPr algn="l">
              <a:spcBef>
                <a:spcPts val="400"/>
              </a:spcBef>
              <a:spcAft>
                <a:spcPts val="400"/>
              </a:spcAft>
            </a:pPr>
            <a:r>
              <a:rPr lang="en-GB" sz="2400" b="1" dirty="0"/>
              <a:t>Success stories to date</a:t>
            </a:r>
          </a:p>
        </p:txBody>
      </p:sp>
    </p:spTree>
    <p:extLst>
      <p:ext uri="{BB962C8B-B14F-4D97-AF65-F5344CB8AC3E}">
        <p14:creationId xmlns:p14="http://schemas.microsoft.com/office/powerpoint/2010/main" val="132120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AB UK (@IABUK) / X">
            <a:extLst>
              <a:ext uri="{FF2B5EF4-FFF2-40B4-BE49-F238E27FC236}">
                <a16:creationId xmlns:a16="http://schemas.microsoft.com/office/drawing/2014/main" id="{92AB4C28-68E9-4E83-A240-CB9DCC6496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261" b="15261"/>
          <a:stretch/>
        </p:blipFill>
        <p:spPr bwMode="auto">
          <a:xfrm>
            <a:off x="2420945" y="3057637"/>
            <a:ext cx="1246673" cy="86616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D14A8DEC-4702-2B33-FDCF-58669595F17C}"/>
              </a:ext>
            </a:extLst>
          </p:cNvPr>
          <p:cNvSpPr>
            <a:spLocks noGrp="1"/>
          </p:cNvSpPr>
          <p:nvPr>
            <p:ph type="title"/>
          </p:nvPr>
        </p:nvSpPr>
        <p:spPr/>
        <p:txBody>
          <a:bodyPr/>
          <a:lstStyle/>
          <a:p>
            <a:r>
              <a:rPr lang="en-GB" dirty="0"/>
              <a:t>Ipsos iris is the only industry </a:t>
            </a:r>
            <a:r>
              <a:rPr lang="en-GB"/>
              <a:t>endorsed solution for online audience </a:t>
            </a:r>
            <a:r>
              <a:rPr lang="en-GB" dirty="0"/>
              <a:t>measurement in the UK</a:t>
            </a:r>
          </a:p>
        </p:txBody>
      </p:sp>
      <p:pic>
        <p:nvPicPr>
          <p:cNvPr id="9" name="Picture 8">
            <a:extLst>
              <a:ext uri="{FF2B5EF4-FFF2-40B4-BE49-F238E27FC236}">
                <a16:creationId xmlns:a16="http://schemas.microsoft.com/office/drawing/2014/main" id="{0B2E53A8-83E0-EF24-9826-E8ABAB32C044}"/>
              </a:ext>
            </a:extLst>
          </p:cNvPr>
          <p:cNvPicPr>
            <a:picLocks noChangeAspect="1"/>
          </p:cNvPicPr>
          <p:nvPr/>
        </p:nvPicPr>
        <p:blipFill rotWithShape="1">
          <a:blip r:embed="rId3">
            <a:extLst>
              <a:ext uri="{28A0092B-C50C-407E-A947-70E740481C1C}">
                <a14:useLocalDpi xmlns:a14="http://schemas.microsoft.com/office/drawing/2010/main" val="0"/>
              </a:ext>
            </a:extLst>
          </a:blip>
          <a:srcRect t="21089" b="24096"/>
          <a:stretch/>
        </p:blipFill>
        <p:spPr>
          <a:xfrm>
            <a:off x="775981" y="3066333"/>
            <a:ext cx="1485461" cy="857465"/>
          </a:xfrm>
          <a:prstGeom prst="rect">
            <a:avLst/>
          </a:prstGeom>
        </p:spPr>
      </p:pic>
      <p:sp>
        <p:nvSpPr>
          <p:cNvPr id="10" name="Rectangle 9">
            <a:extLst>
              <a:ext uri="{FF2B5EF4-FFF2-40B4-BE49-F238E27FC236}">
                <a16:creationId xmlns:a16="http://schemas.microsoft.com/office/drawing/2014/main" id="{38B20177-F3E5-1E9D-BAB1-4CCFA9B8BB28}"/>
              </a:ext>
            </a:extLst>
          </p:cNvPr>
          <p:cNvSpPr/>
          <p:nvPr/>
        </p:nvSpPr>
        <p:spPr>
          <a:xfrm>
            <a:off x="4332288" y="2644727"/>
            <a:ext cx="7409713" cy="3174924"/>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10000"/>
              </a:lnSpc>
            </a:pPr>
            <a:endParaRPr lang="en-GB" sz="2400" err="1">
              <a:solidFill>
                <a:schemeClr val="tx1"/>
              </a:solidFill>
              <a:latin typeface="Barlow" panose="00000500000000000000" pitchFamily="2" charset="0"/>
            </a:endParaRPr>
          </a:p>
        </p:txBody>
      </p:sp>
      <p:sp>
        <p:nvSpPr>
          <p:cNvPr id="13" name="Rectangle: Rounded Corners 12">
            <a:extLst>
              <a:ext uri="{FF2B5EF4-FFF2-40B4-BE49-F238E27FC236}">
                <a16:creationId xmlns:a16="http://schemas.microsoft.com/office/drawing/2014/main" id="{D5370C8E-9B85-1AED-3C48-AA0E550C79B8}"/>
              </a:ext>
            </a:extLst>
          </p:cNvPr>
          <p:cNvSpPr/>
          <p:nvPr/>
        </p:nvSpPr>
        <p:spPr>
          <a:xfrm>
            <a:off x="449999" y="2644728"/>
            <a:ext cx="3521264" cy="3174924"/>
          </a:xfrm>
          <a:prstGeom prst="roundRect">
            <a:avLst>
              <a:gd name="adj" fmla="val 12347"/>
            </a:avLst>
          </a:prstGeom>
          <a:noFill/>
          <a:ln w="50800" cap="flat" cmpd="sng" algn="ctr">
            <a:solidFill>
              <a:schemeClr val="bg1">
                <a:lumMod val="85000"/>
              </a:schemeClr>
            </a:solidFill>
            <a:prstDash val="sysDash"/>
            <a:miter lim="800000"/>
          </a:ln>
          <a:effectLst/>
        </p:spPr>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4" name="Picture 13">
            <a:extLst>
              <a:ext uri="{FF2B5EF4-FFF2-40B4-BE49-F238E27FC236}">
                <a16:creationId xmlns:a16="http://schemas.microsoft.com/office/drawing/2014/main" id="{9BB98404-D5BD-5184-5461-52E0D9D274D3}"/>
              </a:ext>
            </a:extLst>
          </p:cNvPr>
          <p:cNvPicPr>
            <a:picLocks noChangeAspect="1"/>
          </p:cNvPicPr>
          <p:nvPr/>
        </p:nvPicPr>
        <p:blipFill rotWithShape="1">
          <a:blip r:embed="rId4"/>
          <a:srcRect l="7410" t="28810" r="6522" b="30026"/>
          <a:stretch/>
        </p:blipFill>
        <p:spPr>
          <a:xfrm>
            <a:off x="1154046" y="1816675"/>
            <a:ext cx="2113170" cy="606976"/>
          </a:xfrm>
          <a:prstGeom prst="rect">
            <a:avLst/>
          </a:prstGeom>
        </p:spPr>
      </p:pic>
      <p:grpSp>
        <p:nvGrpSpPr>
          <p:cNvPr id="15" name="Group 14">
            <a:extLst>
              <a:ext uri="{FF2B5EF4-FFF2-40B4-BE49-F238E27FC236}">
                <a16:creationId xmlns:a16="http://schemas.microsoft.com/office/drawing/2014/main" id="{0BD9A39E-C2F1-F204-249D-A195D7BB5F9D}"/>
              </a:ext>
            </a:extLst>
          </p:cNvPr>
          <p:cNvGrpSpPr/>
          <p:nvPr/>
        </p:nvGrpSpPr>
        <p:grpSpPr>
          <a:xfrm>
            <a:off x="4684268" y="3089524"/>
            <a:ext cx="6609949" cy="2168903"/>
            <a:chOff x="4684268" y="3052817"/>
            <a:chExt cx="6609949" cy="2168903"/>
          </a:xfrm>
        </p:grpSpPr>
        <p:grpSp>
          <p:nvGrpSpPr>
            <p:cNvPr id="16" name="Group 15">
              <a:extLst>
                <a:ext uri="{FF2B5EF4-FFF2-40B4-BE49-F238E27FC236}">
                  <a16:creationId xmlns:a16="http://schemas.microsoft.com/office/drawing/2014/main" id="{8B303D27-0BDB-A335-B9B1-D13ACBF2D97F}"/>
                </a:ext>
              </a:extLst>
            </p:cNvPr>
            <p:cNvGrpSpPr/>
            <p:nvPr/>
          </p:nvGrpSpPr>
          <p:grpSpPr>
            <a:xfrm>
              <a:off x="4684268" y="3052817"/>
              <a:ext cx="6609949" cy="620989"/>
              <a:chOff x="3226173" y="1301267"/>
              <a:chExt cx="7695868" cy="694697"/>
            </a:xfrm>
          </p:grpSpPr>
          <p:sp>
            <p:nvSpPr>
              <p:cNvPr id="27" name="Rectangle 26">
                <a:extLst>
                  <a:ext uri="{FF2B5EF4-FFF2-40B4-BE49-F238E27FC236}">
                    <a16:creationId xmlns:a16="http://schemas.microsoft.com/office/drawing/2014/main" id="{A17E6552-B3A4-8B8C-9E81-14207A72CFFF}"/>
                  </a:ext>
                </a:extLst>
              </p:cNvPr>
              <p:cNvSpPr/>
              <p:nvPr/>
            </p:nvSpPr>
            <p:spPr>
              <a:xfrm>
                <a:off x="3275965" y="1301267"/>
                <a:ext cx="7646076" cy="694697"/>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Barlow" panose="00000500000000000000" pitchFamily="2" charset="0"/>
                </a:endParaRPr>
              </a:p>
            </p:txBody>
          </p:sp>
          <p:sp>
            <p:nvSpPr>
              <p:cNvPr id="28" name="TextBox 27">
                <a:extLst>
                  <a:ext uri="{FF2B5EF4-FFF2-40B4-BE49-F238E27FC236}">
                    <a16:creationId xmlns:a16="http://schemas.microsoft.com/office/drawing/2014/main" id="{C5039D31-82F3-B244-53B1-CC52AF087897}"/>
                  </a:ext>
                </a:extLst>
              </p:cNvPr>
              <p:cNvSpPr txBox="1"/>
              <p:nvPr/>
            </p:nvSpPr>
            <p:spPr>
              <a:xfrm>
                <a:off x="3226173" y="1423154"/>
                <a:ext cx="7597994" cy="4131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chemeClr val="bg1"/>
                    </a:solidFill>
                    <a:effectLst/>
                    <a:uLnTx/>
                    <a:uFillTx/>
                    <a:latin typeface="Barlow" panose="00000500000000000000" pitchFamily="2" charset="0"/>
                  </a:rPr>
                  <a:t>INDUSTRY BODIES FOR AUDIENCE MEASUREMENT</a:t>
                </a:r>
              </a:p>
            </p:txBody>
          </p:sp>
        </p:grpSp>
        <p:sp>
          <p:nvSpPr>
            <p:cNvPr id="17" name="Rectangle 16">
              <a:extLst>
                <a:ext uri="{FF2B5EF4-FFF2-40B4-BE49-F238E27FC236}">
                  <a16:creationId xmlns:a16="http://schemas.microsoft.com/office/drawing/2014/main" id="{41D9613A-4B3E-8B88-AADD-839890C28B5A}"/>
                </a:ext>
              </a:extLst>
            </p:cNvPr>
            <p:cNvSpPr/>
            <p:nvPr/>
          </p:nvSpPr>
          <p:spPr>
            <a:xfrm>
              <a:off x="5999300" y="3810446"/>
              <a:ext cx="997928" cy="1157670"/>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Barlow" panose="000005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Barlow" panose="00000500000000000000" pitchFamily="2" charset="0"/>
                </a:rPr>
                <a:t>PAMCo</a:t>
              </a:r>
              <a:endParaRPr kumimoji="0" lang="en-US" sz="1600" b="1" i="0" u="none" strike="noStrike" kern="0" cap="none" spc="0" normalizeH="0" baseline="0" noProof="0">
                <a:ln>
                  <a:noFill/>
                </a:ln>
                <a:solidFill>
                  <a:srgbClr val="FFFFFF"/>
                </a:solidFill>
                <a:effectLst/>
                <a:uLnTx/>
                <a:uFillTx/>
                <a:latin typeface="Barlow" panose="000005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Barlow" panose="00000500000000000000" pitchFamily="2" charset="0"/>
              </a:endParaRPr>
            </a:p>
          </p:txBody>
        </p:sp>
        <p:sp>
          <p:nvSpPr>
            <p:cNvPr id="18" name="Rectangle 17">
              <a:extLst>
                <a:ext uri="{FF2B5EF4-FFF2-40B4-BE49-F238E27FC236}">
                  <a16:creationId xmlns:a16="http://schemas.microsoft.com/office/drawing/2014/main" id="{2BBAE51D-C1AD-201A-90FE-D1941908A3FD}"/>
                </a:ext>
              </a:extLst>
            </p:cNvPr>
            <p:cNvSpPr/>
            <p:nvPr/>
          </p:nvSpPr>
          <p:spPr>
            <a:xfrm>
              <a:off x="7084678" y="3809685"/>
              <a:ext cx="978294" cy="1158431"/>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Barlow" panose="00000500000000000000" pitchFamily="2" charset="0"/>
                </a:rPr>
                <a:t>RAJAR</a:t>
              </a:r>
            </a:p>
          </p:txBody>
        </p:sp>
        <p:sp>
          <p:nvSpPr>
            <p:cNvPr id="19" name="Rectangle 18">
              <a:extLst>
                <a:ext uri="{FF2B5EF4-FFF2-40B4-BE49-F238E27FC236}">
                  <a16:creationId xmlns:a16="http://schemas.microsoft.com/office/drawing/2014/main" id="{CC318F8B-95F6-7CB9-E477-7CA3A729DB8E}"/>
                </a:ext>
              </a:extLst>
            </p:cNvPr>
            <p:cNvSpPr/>
            <p:nvPr/>
          </p:nvSpPr>
          <p:spPr>
            <a:xfrm>
              <a:off x="8150422" y="3809685"/>
              <a:ext cx="978294" cy="1158431"/>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kern="0">
                  <a:solidFill>
                    <a:srgbClr val="FFFFFF"/>
                  </a:solidFill>
                  <a:latin typeface="Barlow" panose="00000500000000000000" pitchFamily="2" charset="0"/>
                </a:rPr>
                <a:t>B</a:t>
              </a:r>
              <a:r>
                <a:rPr kumimoji="0" lang="en-US" sz="1800" b="1" i="0" u="none" strike="noStrike" kern="0" cap="none" spc="0" normalizeH="0" baseline="0" noProof="0">
                  <a:ln>
                    <a:noFill/>
                  </a:ln>
                  <a:solidFill>
                    <a:srgbClr val="FFFFFF"/>
                  </a:solidFill>
                  <a:effectLst/>
                  <a:uLnTx/>
                  <a:uFillTx/>
                  <a:latin typeface="Barlow" panose="00000500000000000000" pitchFamily="2" charset="0"/>
                </a:rPr>
                <a:t>arb</a:t>
              </a:r>
            </a:p>
          </p:txBody>
        </p:sp>
        <p:sp>
          <p:nvSpPr>
            <p:cNvPr id="20" name="Rectangle 19">
              <a:extLst>
                <a:ext uri="{FF2B5EF4-FFF2-40B4-BE49-F238E27FC236}">
                  <a16:creationId xmlns:a16="http://schemas.microsoft.com/office/drawing/2014/main" id="{6584C7CA-5399-2F05-46EC-D20E735F1ADE}"/>
                </a:ext>
              </a:extLst>
            </p:cNvPr>
            <p:cNvSpPr/>
            <p:nvPr/>
          </p:nvSpPr>
          <p:spPr>
            <a:xfrm>
              <a:off x="9216166" y="3810995"/>
              <a:ext cx="978294" cy="1157121"/>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a:ln>
                    <a:noFill/>
                  </a:ln>
                  <a:solidFill>
                    <a:srgbClr val="FFFFFF"/>
                  </a:solidFill>
                  <a:effectLst/>
                  <a:uLnTx/>
                  <a:uFillTx/>
                  <a:latin typeface="Barlow" panose="00000500000000000000" pitchFamily="2" charset="0"/>
                </a:rPr>
                <a:t>ROUTE</a:t>
              </a:r>
            </a:p>
          </p:txBody>
        </p:sp>
        <p:sp>
          <p:nvSpPr>
            <p:cNvPr id="21" name="Rectangle 20">
              <a:extLst>
                <a:ext uri="{FF2B5EF4-FFF2-40B4-BE49-F238E27FC236}">
                  <a16:creationId xmlns:a16="http://schemas.microsoft.com/office/drawing/2014/main" id="{4F6C4BAE-44E5-651D-DFCD-AD7F06C4CD9D}"/>
                </a:ext>
              </a:extLst>
            </p:cNvPr>
            <p:cNvSpPr/>
            <p:nvPr/>
          </p:nvSpPr>
          <p:spPr>
            <a:xfrm>
              <a:off x="10281911" y="3809859"/>
              <a:ext cx="978294" cy="1158256"/>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Barlow" panose="00000500000000000000" pitchFamily="2" charset="0"/>
                </a:rPr>
                <a:t>Others</a:t>
              </a:r>
              <a:endParaRPr kumimoji="0" lang="en-US" sz="1600" b="1" i="0" u="none" strike="noStrike" kern="0" cap="none" spc="0" normalizeH="0" baseline="0" noProof="0">
                <a:ln>
                  <a:noFill/>
                </a:ln>
                <a:solidFill>
                  <a:srgbClr val="FFFFFF"/>
                </a:solidFill>
                <a:effectLst/>
                <a:uLnTx/>
                <a:uFillTx/>
                <a:latin typeface="Barlow" panose="00000500000000000000" pitchFamily="2" charset="0"/>
              </a:endParaRPr>
            </a:p>
          </p:txBody>
        </p:sp>
        <p:cxnSp>
          <p:nvCxnSpPr>
            <p:cNvPr id="22" name="Straight Arrow Connector 21">
              <a:extLst>
                <a:ext uri="{FF2B5EF4-FFF2-40B4-BE49-F238E27FC236}">
                  <a16:creationId xmlns:a16="http://schemas.microsoft.com/office/drawing/2014/main" id="{7E2B0992-2D73-1ED1-9C18-0588C2D7C994}"/>
                </a:ext>
              </a:extLst>
            </p:cNvPr>
            <p:cNvCxnSpPr>
              <a:cxnSpLocks/>
            </p:cNvCxnSpPr>
            <p:nvPr/>
          </p:nvCxnSpPr>
          <p:spPr>
            <a:xfrm>
              <a:off x="5333015" y="5139159"/>
              <a:ext cx="5877138" cy="0"/>
            </a:xfrm>
            <a:prstGeom prst="straightConnector1">
              <a:avLst/>
            </a:prstGeom>
            <a:ln w="28575" cap="rnd">
              <a:solidFill>
                <a:schemeClr val="bg1">
                  <a:lumMod val="65000"/>
                </a:schemeClr>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1A56331-4637-7F82-A93C-A8188E90035D}"/>
                </a:ext>
              </a:extLst>
            </p:cNvPr>
            <p:cNvCxnSpPr>
              <a:cxnSpLocks/>
            </p:cNvCxnSpPr>
            <p:nvPr/>
          </p:nvCxnSpPr>
          <p:spPr>
            <a:xfrm>
              <a:off x="5333015" y="4915867"/>
              <a:ext cx="0" cy="223292"/>
            </a:xfrm>
            <a:prstGeom prst="line">
              <a:avLst/>
            </a:prstGeom>
            <a:ln w="28575" cap="rnd">
              <a:solidFill>
                <a:schemeClr val="bg1">
                  <a:lumMod val="65000"/>
                </a:schemeClr>
              </a:solidFill>
              <a:prstDash val="sysDash"/>
              <a:round/>
              <a:tailEnd type="none"/>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7826CC41-BA70-A19F-DED4-A26FEE6F9171}"/>
                </a:ext>
              </a:extLst>
            </p:cNvPr>
            <p:cNvSpPr/>
            <p:nvPr/>
          </p:nvSpPr>
          <p:spPr>
            <a:xfrm rot="5400000">
              <a:off x="11106721" y="5067987"/>
              <a:ext cx="165122" cy="14234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10000"/>
                </a:lnSpc>
              </a:pPr>
              <a:endParaRPr lang="en-GB" sz="2400" err="1">
                <a:solidFill>
                  <a:schemeClr val="tx1"/>
                </a:solidFill>
                <a:latin typeface="Barlow" panose="00000500000000000000" pitchFamily="2" charset="0"/>
              </a:endParaRPr>
            </a:p>
          </p:txBody>
        </p:sp>
        <p:sp>
          <p:nvSpPr>
            <p:cNvPr id="25" name="Rectangle 24">
              <a:extLst>
                <a:ext uri="{FF2B5EF4-FFF2-40B4-BE49-F238E27FC236}">
                  <a16:creationId xmlns:a16="http://schemas.microsoft.com/office/drawing/2014/main" id="{63297E06-570C-72FF-BB76-EE30AEE3DD16}"/>
                </a:ext>
              </a:extLst>
            </p:cNvPr>
            <p:cNvSpPr/>
            <p:nvPr/>
          </p:nvSpPr>
          <p:spPr>
            <a:xfrm>
              <a:off x="4754180" y="3809685"/>
              <a:ext cx="1157670" cy="115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110000"/>
                </a:lnSpc>
              </a:pPr>
              <a:endParaRPr lang="en-GB" sz="2400" err="1">
                <a:solidFill>
                  <a:schemeClr val="tx1"/>
                </a:solidFill>
                <a:latin typeface="Barlow" panose="00000500000000000000" pitchFamily="2" charset="0"/>
              </a:endParaRPr>
            </a:p>
          </p:txBody>
        </p:sp>
        <p:pic>
          <p:nvPicPr>
            <p:cNvPr id="26" name="Picture 25">
              <a:extLst>
                <a:ext uri="{FF2B5EF4-FFF2-40B4-BE49-F238E27FC236}">
                  <a16:creationId xmlns:a16="http://schemas.microsoft.com/office/drawing/2014/main" id="{3DB949BF-C71D-DCC4-6592-7E2A9B0275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776" y="4247710"/>
              <a:ext cx="939979" cy="253977"/>
            </a:xfrm>
            <a:prstGeom prst="rect">
              <a:avLst/>
            </a:prstGeom>
          </p:spPr>
        </p:pic>
      </p:grpSp>
      <p:pic>
        <p:nvPicPr>
          <p:cNvPr id="1030" name="Picture 6" descr="IPA to champion advertising through membership of CBI">
            <a:extLst>
              <a:ext uri="{FF2B5EF4-FFF2-40B4-BE49-F238E27FC236}">
                <a16:creationId xmlns:a16="http://schemas.microsoft.com/office/drawing/2014/main" id="{16A16797-04A1-758F-8FDE-FE44B55E2E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3257" y="4998736"/>
            <a:ext cx="1054748" cy="7039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C2F7A6-35D3-3FF6-0090-32D07C06A9B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128" b="20453"/>
          <a:stretch/>
        </p:blipFill>
        <p:spPr bwMode="auto">
          <a:xfrm>
            <a:off x="601330" y="3938449"/>
            <a:ext cx="3218602" cy="104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40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FD031375-B6E6-4BF3-BA9E-C146B6C5A25A}"/>
              </a:ext>
            </a:extLst>
          </p:cNvPr>
          <p:cNvSpPr/>
          <p:nvPr/>
        </p:nvSpPr>
        <p:spPr>
          <a:xfrm rot="5400000">
            <a:off x="-24535" y="-9863"/>
            <a:ext cx="5179338" cy="517933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Arial"/>
              <a:ea typeface="+mn-ea"/>
              <a:cs typeface="+mn-cs"/>
            </a:endParaRPr>
          </a:p>
        </p:txBody>
      </p:sp>
      <p:sp>
        <p:nvSpPr>
          <p:cNvPr id="119" name="Circle: Hollow 118">
            <a:extLst>
              <a:ext uri="{FF2B5EF4-FFF2-40B4-BE49-F238E27FC236}">
                <a16:creationId xmlns:a16="http://schemas.microsoft.com/office/drawing/2014/main" id="{33C5FC9C-BF02-4E92-8372-B82CF936173A}"/>
              </a:ext>
            </a:extLst>
          </p:cNvPr>
          <p:cNvSpPr/>
          <p:nvPr/>
        </p:nvSpPr>
        <p:spPr>
          <a:xfrm>
            <a:off x="3525114" y="639475"/>
            <a:ext cx="5835462" cy="5835462"/>
          </a:xfrm>
          <a:prstGeom prst="donut">
            <a:avLst>
              <a:gd name="adj" fmla="val 313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DAF77BE5-3024-48D3-97DE-371D34D884F8}"/>
              </a:ext>
            </a:extLst>
          </p:cNvPr>
          <p:cNvSpPr/>
          <p:nvPr/>
        </p:nvSpPr>
        <p:spPr>
          <a:xfrm>
            <a:off x="365967" y="651832"/>
            <a:ext cx="3408471" cy="1311128"/>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Arial"/>
                <a:ea typeface="+mn-ea"/>
                <a:cs typeface="+mn-cs"/>
              </a:rPr>
              <a:t>Key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Arial"/>
                <a:ea typeface="+mn-ea"/>
                <a:cs typeface="+mn-cs"/>
              </a:rPr>
              <a:t>pillars</a:t>
            </a:r>
          </a:p>
        </p:txBody>
      </p:sp>
      <p:grpSp>
        <p:nvGrpSpPr>
          <p:cNvPr id="113" name="Group 112">
            <a:extLst>
              <a:ext uri="{FF2B5EF4-FFF2-40B4-BE49-F238E27FC236}">
                <a16:creationId xmlns:a16="http://schemas.microsoft.com/office/drawing/2014/main" id="{08A043DA-A917-4336-A91D-AB2098FAA9C1}"/>
              </a:ext>
            </a:extLst>
          </p:cNvPr>
          <p:cNvGrpSpPr/>
          <p:nvPr/>
        </p:nvGrpSpPr>
        <p:grpSpPr>
          <a:xfrm>
            <a:off x="3633105" y="528847"/>
            <a:ext cx="3739040" cy="2463863"/>
            <a:chOff x="3633105" y="651935"/>
            <a:chExt cx="3739040" cy="2463863"/>
          </a:xfrm>
        </p:grpSpPr>
        <p:sp>
          <p:nvSpPr>
            <p:cNvPr id="10" name="Freeform: Shape 9">
              <a:extLst>
                <a:ext uri="{FF2B5EF4-FFF2-40B4-BE49-F238E27FC236}">
                  <a16:creationId xmlns:a16="http://schemas.microsoft.com/office/drawing/2014/main" id="{38E140CD-C3DD-45B4-B44F-A5FA96D33A37}"/>
                </a:ext>
              </a:extLst>
            </p:cNvPr>
            <p:cNvSpPr/>
            <p:nvPr/>
          </p:nvSpPr>
          <p:spPr>
            <a:xfrm>
              <a:off x="3633105" y="651935"/>
              <a:ext cx="3739040" cy="2463863"/>
            </a:xfrm>
            <a:custGeom>
              <a:avLst/>
              <a:gdLst>
                <a:gd name="connsiteX0" fmla="*/ 1243797 w 1631482"/>
                <a:gd name="connsiteY0" fmla="*/ -95 h 1075075"/>
                <a:gd name="connsiteX1" fmla="*/ 1241911 w 1631482"/>
                <a:gd name="connsiteY1" fmla="*/ -95 h 1075075"/>
                <a:gd name="connsiteX2" fmla="*/ 1233604 w 1631482"/>
                <a:gd name="connsiteY2" fmla="*/ -302 h 1075075"/>
                <a:gd name="connsiteX3" fmla="*/ 1231487 w 1631482"/>
                <a:gd name="connsiteY3" fmla="*/ -302 h 1075075"/>
                <a:gd name="connsiteX4" fmla="*/ 1228265 w 1631482"/>
                <a:gd name="connsiteY4" fmla="*/ -302 h 1075075"/>
                <a:gd name="connsiteX5" fmla="*/ 913520 w 1631482"/>
                <a:gd name="connsiteY5" fmla="*/ 39093 h 1075075"/>
                <a:gd name="connsiteX6" fmla="*/ 68347 w 1631482"/>
                <a:gd name="connsiteY6" fmla="*/ 751676 h 1075075"/>
                <a:gd name="connsiteX7" fmla="*/ -202 w 1631482"/>
                <a:gd name="connsiteY7" fmla="*/ 947132 h 1075075"/>
                <a:gd name="connsiteX8" fmla="*/ 356146 w 1631482"/>
                <a:gd name="connsiteY8" fmla="*/ 788724 h 1075075"/>
                <a:gd name="connsiteX9" fmla="*/ 795657 w 1631482"/>
                <a:gd name="connsiteY9" fmla="*/ 1074774 h 1075075"/>
                <a:gd name="connsiteX10" fmla="*/ 1228265 w 1631482"/>
                <a:gd name="connsiteY10" fmla="*/ 794983 h 1075075"/>
                <a:gd name="connsiteX11" fmla="*/ 1241911 w 1631482"/>
                <a:gd name="connsiteY11" fmla="*/ 795351 h 1075075"/>
                <a:gd name="connsiteX12" fmla="*/ 1241911 w 1631482"/>
                <a:gd name="connsiteY12" fmla="*/ 794753 h 1075075"/>
                <a:gd name="connsiteX13" fmla="*/ 1631280 w 1631482"/>
                <a:gd name="connsiteY13" fmla="*/ 397306 h 1075075"/>
                <a:gd name="connsiteX14" fmla="*/ 1243797 w 1631482"/>
                <a:gd name="connsiteY14" fmla="*/ -95 h 107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31482" h="1075075">
                  <a:moveTo>
                    <a:pt x="1243797" y="-95"/>
                  </a:moveTo>
                  <a:lnTo>
                    <a:pt x="1241911" y="-95"/>
                  </a:lnTo>
                  <a:cubicBezTo>
                    <a:pt x="1239149" y="-95"/>
                    <a:pt x="1236411" y="-302"/>
                    <a:pt x="1233604" y="-302"/>
                  </a:cubicBezTo>
                  <a:lnTo>
                    <a:pt x="1231487" y="-302"/>
                  </a:lnTo>
                  <a:lnTo>
                    <a:pt x="1228265" y="-302"/>
                  </a:lnTo>
                  <a:cubicBezTo>
                    <a:pt x="1122119" y="-325"/>
                    <a:pt x="1016386" y="12909"/>
                    <a:pt x="913520" y="39093"/>
                  </a:cubicBezTo>
                  <a:cubicBezTo>
                    <a:pt x="535057" y="135486"/>
                    <a:pt x="224730" y="401425"/>
                    <a:pt x="68347" y="751676"/>
                  </a:cubicBezTo>
                  <a:cubicBezTo>
                    <a:pt x="40174" y="814837"/>
                    <a:pt x="17247" y="880210"/>
                    <a:pt x="-202" y="947132"/>
                  </a:cubicBezTo>
                  <a:cubicBezTo>
                    <a:pt x="90784" y="846242"/>
                    <a:pt x="220289" y="788673"/>
                    <a:pt x="356146" y="788724"/>
                  </a:cubicBezTo>
                  <a:cubicBezTo>
                    <a:pt x="551947" y="788724"/>
                    <a:pt x="720664" y="906448"/>
                    <a:pt x="795657" y="1074774"/>
                  </a:cubicBezTo>
                  <a:cubicBezTo>
                    <a:pt x="872168" y="904447"/>
                    <a:pt x="1041543" y="794903"/>
                    <a:pt x="1228265" y="794983"/>
                  </a:cubicBezTo>
                  <a:cubicBezTo>
                    <a:pt x="1232867" y="794983"/>
                    <a:pt x="1237469" y="795213"/>
                    <a:pt x="1241911" y="795351"/>
                  </a:cubicBezTo>
                  <a:lnTo>
                    <a:pt x="1241911" y="794753"/>
                  </a:lnTo>
                  <a:cubicBezTo>
                    <a:pt x="1457662" y="790335"/>
                    <a:pt x="1631280" y="614116"/>
                    <a:pt x="1631280" y="397306"/>
                  </a:cubicBezTo>
                  <a:cubicBezTo>
                    <a:pt x="1631280" y="181094"/>
                    <a:pt x="1458698" y="5313"/>
                    <a:pt x="1243797" y="-95"/>
                  </a:cubicBezTo>
                  <a:close/>
                </a:path>
              </a:pathLst>
            </a:custGeom>
            <a:solidFill>
              <a:schemeClr val="bg2"/>
            </a:solidFill>
            <a:ln w="22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17" name="Graphic 16" descr="Compass with solid fill">
              <a:extLst>
                <a:ext uri="{FF2B5EF4-FFF2-40B4-BE49-F238E27FC236}">
                  <a16:creationId xmlns:a16="http://schemas.microsoft.com/office/drawing/2014/main" id="{D36E26A0-6117-4F18-B283-E37A4707D9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50468" y="1134642"/>
              <a:ext cx="788309" cy="788309"/>
            </a:xfrm>
            <a:prstGeom prst="rect">
              <a:avLst/>
            </a:prstGeom>
          </p:spPr>
        </p:pic>
        <p:sp>
          <p:nvSpPr>
            <p:cNvPr id="107" name="Rectangle 106">
              <a:extLst>
                <a:ext uri="{FF2B5EF4-FFF2-40B4-BE49-F238E27FC236}">
                  <a16:creationId xmlns:a16="http://schemas.microsoft.com/office/drawing/2014/main" id="{B88A71C2-6C1C-4744-BC94-690EC309FF04}"/>
                </a:ext>
              </a:extLst>
            </p:cNvPr>
            <p:cNvSpPr/>
            <p:nvPr/>
          </p:nvSpPr>
          <p:spPr>
            <a:xfrm>
              <a:off x="4778363" y="1102430"/>
              <a:ext cx="1930395" cy="988476"/>
            </a:xfrm>
            <a:prstGeom prst="rect">
              <a:avLst/>
            </a:prstGeom>
          </p:spPr>
          <p:txBody>
            <a:bodyPr wrap="square">
              <a:spAutoFit/>
            </a:bodyPr>
            <a:lstStyle/>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GB" sz="1400" b="1" i="0" u="none" strike="noStrike" kern="1200" cap="none" spc="0" normalizeH="0" baseline="0" noProof="0">
                  <a:ln>
                    <a:noFill/>
                  </a:ln>
                  <a:solidFill>
                    <a:prstClr val="white"/>
                  </a:solidFill>
                  <a:effectLst/>
                  <a:uLnTx/>
                  <a:uFillTx/>
                  <a:latin typeface="Arial"/>
                  <a:ea typeface="+mn-ea"/>
                  <a:cs typeface="+mn-cs"/>
                </a:rPr>
                <a:t>Establishment </a:t>
              </a:r>
              <a:br>
                <a:rPr kumimoji="0" lang="en-GB" sz="1400" b="1" i="0" u="none" strike="noStrike" kern="1200" cap="none" spc="0" normalizeH="0" baseline="0" noProof="0">
                  <a:ln>
                    <a:noFill/>
                  </a:ln>
                  <a:solidFill>
                    <a:prstClr val="white"/>
                  </a:solidFill>
                  <a:effectLst/>
                  <a:uLnTx/>
                  <a:uFillTx/>
                  <a:latin typeface="Arial"/>
                  <a:ea typeface="+mn-ea"/>
                  <a:cs typeface="+mn-cs"/>
                </a:rPr>
              </a:br>
              <a:r>
                <a:rPr kumimoji="0" lang="en-GB" sz="1400" b="1" i="0" u="none" strike="noStrike" kern="1200" cap="none" spc="0" normalizeH="0" baseline="0" noProof="0">
                  <a:ln>
                    <a:noFill/>
                  </a:ln>
                  <a:solidFill>
                    <a:prstClr val="white"/>
                  </a:solidFill>
                  <a:effectLst/>
                  <a:uLnTx/>
                  <a:uFillTx/>
                  <a:latin typeface="Arial"/>
                  <a:ea typeface="+mn-ea"/>
                  <a:cs typeface="+mn-cs"/>
                </a:rPr>
                <a:t>Survey </a:t>
              </a:r>
            </a:p>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GB" sz="1100" b="0" i="0" u="none" strike="noStrike" kern="1200" cap="none" spc="0" normalizeH="0" baseline="0" noProof="0">
                  <a:ln>
                    <a:noFill/>
                  </a:ln>
                  <a:solidFill>
                    <a:prstClr val="white"/>
                  </a:solidFill>
                  <a:effectLst/>
                  <a:uLnTx/>
                  <a:uFillTx/>
                  <a:latin typeface="Arial"/>
                  <a:ea typeface="+mn-ea"/>
                  <a:cs typeface="+mn-cs"/>
                </a:rPr>
                <a:t>(Census data for </a:t>
              </a:r>
              <a:br>
                <a:rPr kumimoji="0" lang="en-GB" sz="1100" b="0" i="0" u="none" strike="noStrike" kern="1200" cap="none" spc="0" normalizeH="0" baseline="0" noProof="0">
                  <a:ln>
                    <a:noFill/>
                  </a:ln>
                  <a:solidFill>
                    <a:prstClr val="white"/>
                  </a:solidFill>
                  <a:effectLst/>
                  <a:uLnTx/>
                  <a:uFillTx/>
                  <a:latin typeface="Arial"/>
                  <a:ea typeface="+mn-ea"/>
                  <a:cs typeface="+mn-cs"/>
                </a:rPr>
              </a:br>
              <a:r>
                <a:rPr kumimoji="0" lang="en-GB" sz="1100" b="0" i="0" u="none" strike="noStrike" kern="1200" cap="none" spc="0" normalizeH="0" baseline="0" noProof="0">
                  <a:ln>
                    <a:noFill/>
                  </a:ln>
                  <a:solidFill>
                    <a:prstClr val="white"/>
                  </a:solidFill>
                  <a:effectLst/>
                  <a:uLnTx/>
                  <a:uFillTx/>
                  <a:latin typeface="Arial"/>
                  <a:ea typeface="+mn-ea"/>
                  <a:cs typeface="+mn-cs"/>
                </a:rPr>
                <a:t>n</a:t>
              </a:r>
              <a:r>
                <a:rPr kumimoji="0" lang="en-GB" sz="1100" b="0" i="0" u="none" strike="noStrike" kern="1200" cap="none" spc="0" normalizeH="0" baseline="0" noProof="0" err="1">
                  <a:ln>
                    <a:noFill/>
                  </a:ln>
                  <a:solidFill>
                    <a:prstClr val="white"/>
                  </a:solidFill>
                  <a:effectLst/>
                  <a:uLnTx/>
                  <a:uFillTx/>
                  <a:latin typeface="Arial"/>
                  <a:ea typeface="+mn-ea"/>
                  <a:cs typeface="+mn-cs"/>
                </a:rPr>
                <a:t>ational</a:t>
              </a:r>
              <a:r>
                <a:rPr kumimoji="0" lang="en-GB" sz="1100" b="0" i="0" u="none" strike="noStrike" kern="1200" cap="none" spc="0" normalizeH="0" baseline="0" noProof="0">
                  <a:ln>
                    <a:noFill/>
                  </a:ln>
                  <a:solidFill>
                    <a:prstClr val="white"/>
                  </a:solidFill>
                  <a:effectLst/>
                  <a:uLnTx/>
                  <a:uFillTx/>
                  <a:latin typeface="Arial"/>
                  <a:ea typeface="+mn-ea"/>
                  <a:cs typeface="+mn-cs"/>
                </a:rPr>
                <a:t> representation </a:t>
              </a:r>
              <a:br>
                <a:rPr kumimoji="0" lang="en-GB" sz="1100" b="0" i="0" u="none" strike="noStrike" kern="1200" cap="none" spc="0" normalizeH="0" baseline="0" noProof="0">
                  <a:ln>
                    <a:noFill/>
                  </a:ln>
                  <a:solidFill>
                    <a:prstClr val="white"/>
                  </a:solidFill>
                  <a:effectLst/>
                  <a:uLnTx/>
                  <a:uFillTx/>
                  <a:latin typeface="Arial"/>
                  <a:ea typeface="+mn-ea"/>
                  <a:cs typeface="+mn-cs"/>
                </a:rPr>
              </a:br>
              <a:r>
                <a:rPr kumimoji="0" lang="en-GB" sz="1100" b="0" i="0" u="none" strike="noStrike" kern="1200" cap="none" spc="0" normalizeH="0" baseline="0" noProof="0">
                  <a:ln>
                    <a:noFill/>
                  </a:ln>
                  <a:solidFill>
                    <a:prstClr val="white"/>
                  </a:solidFill>
                  <a:effectLst/>
                  <a:uLnTx/>
                  <a:uFillTx/>
                  <a:latin typeface="Arial"/>
                  <a:ea typeface="+mn-ea"/>
                  <a:cs typeface="+mn-cs"/>
                </a:rPr>
                <a:t>and panel accuracy)</a:t>
              </a:r>
            </a:p>
          </p:txBody>
        </p:sp>
      </p:grpSp>
      <p:grpSp>
        <p:nvGrpSpPr>
          <p:cNvPr id="114" name="Group 113">
            <a:extLst>
              <a:ext uri="{FF2B5EF4-FFF2-40B4-BE49-F238E27FC236}">
                <a16:creationId xmlns:a16="http://schemas.microsoft.com/office/drawing/2014/main" id="{42E2C016-C99D-418A-9DC9-CFCF9716F195}"/>
              </a:ext>
            </a:extLst>
          </p:cNvPr>
          <p:cNvGrpSpPr/>
          <p:nvPr/>
        </p:nvGrpSpPr>
        <p:grpSpPr>
          <a:xfrm>
            <a:off x="6900627" y="628098"/>
            <a:ext cx="2457838" cy="3669818"/>
            <a:chOff x="6900627" y="751186"/>
            <a:chExt cx="2457838" cy="3669818"/>
          </a:xfrm>
        </p:grpSpPr>
        <p:sp>
          <p:nvSpPr>
            <p:cNvPr id="13" name="Freeform: Shape 12">
              <a:extLst>
                <a:ext uri="{FF2B5EF4-FFF2-40B4-BE49-F238E27FC236}">
                  <a16:creationId xmlns:a16="http://schemas.microsoft.com/office/drawing/2014/main" id="{4A631268-F961-4B60-9F68-411FC98E3ABA}"/>
                </a:ext>
              </a:extLst>
            </p:cNvPr>
            <p:cNvSpPr/>
            <p:nvPr/>
          </p:nvSpPr>
          <p:spPr>
            <a:xfrm>
              <a:off x="6900627" y="751186"/>
              <a:ext cx="2457838" cy="3669818"/>
            </a:xfrm>
            <a:custGeom>
              <a:avLst/>
              <a:gdLst>
                <a:gd name="connsiteX0" fmla="*/ 1071560 w 1072446"/>
                <a:gd name="connsiteY0" fmla="*/ 1183570 h 1601278"/>
                <a:gd name="connsiteX1" fmla="*/ 132387 w 1072446"/>
                <a:gd name="connsiteY1" fmla="*/ -302 h 1601278"/>
                <a:gd name="connsiteX2" fmla="*/ 288586 w 1072446"/>
                <a:gd name="connsiteY2" fmla="*/ 354068 h 1601278"/>
                <a:gd name="connsiteX3" fmla="*/ -202 w 1072446"/>
                <a:gd name="connsiteY3" fmla="*/ 794707 h 1601278"/>
                <a:gd name="connsiteX4" fmla="*/ 22187 w 1072446"/>
                <a:gd name="connsiteY4" fmla="*/ 805591 h 1601278"/>
                <a:gd name="connsiteX5" fmla="*/ 276436 w 1072446"/>
                <a:gd name="connsiteY5" fmla="*/ 1207065 h 1601278"/>
                <a:gd name="connsiteX6" fmla="*/ 276989 w 1072446"/>
                <a:gd name="connsiteY6" fmla="*/ 1207065 h 1601278"/>
                <a:gd name="connsiteX7" fmla="*/ 678275 w 1072446"/>
                <a:gd name="connsiteY7" fmla="*/ 1600959 h 1601278"/>
                <a:gd name="connsiteX8" fmla="*/ 1072020 w 1072446"/>
                <a:gd name="connsiteY8" fmla="*/ 1214888 h 1601278"/>
                <a:gd name="connsiteX9" fmla="*/ 1072227 w 1072446"/>
                <a:gd name="connsiteY9" fmla="*/ 1207065 h 1601278"/>
                <a:gd name="connsiteX10" fmla="*/ 1071560 w 1072446"/>
                <a:gd name="connsiteY10" fmla="*/ 1183570 h 160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446" h="1601278">
                  <a:moveTo>
                    <a:pt x="1071560" y="1183570"/>
                  </a:moveTo>
                  <a:cubicBezTo>
                    <a:pt x="1053251" y="625228"/>
                    <a:pt x="671925" y="144547"/>
                    <a:pt x="132387" y="-302"/>
                  </a:cubicBezTo>
                  <a:cubicBezTo>
                    <a:pt x="231955" y="90611"/>
                    <a:pt x="288652" y="219239"/>
                    <a:pt x="288586" y="354068"/>
                  </a:cubicBezTo>
                  <a:cubicBezTo>
                    <a:pt x="288586" y="550928"/>
                    <a:pt x="169596" y="720450"/>
                    <a:pt x="-202" y="794707"/>
                  </a:cubicBezTo>
                  <a:cubicBezTo>
                    <a:pt x="7345" y="798158"/>
                    <a:pt x="14824" y="801725"/>
                    <a:pt x="22187" y="805591"/>
                  </a:cubicBezTo>
                  <a:cubicBezTo>
                    <a:pt x="172868" y="884065"/>
                    <a:pt x="269909" y="1037300"/>
                    <a:pt x="276436" y="1207065"/>
                  </a:cubicBezTo>
                  <a:lnTo>
                    <a:pt x="276989" y="1207065"/>
                  </a:lnTo>
                  <a:cubicBezTo>
                    <a:pt x="279030" y="1426648"/>
                    <a:pt x="458692" y="1603000"/>
                    <a:pt x="678275" y="1600959"/>
                  </a:cubicBezTo>
                  <a:cubicBezTo>
                    <a:pt x="891939" y="1598973"/>
                    <a:pt x="1065829" y="1428472"/>
                    <a:pt x="1072020" y="1214888"/>
                  </a:cubicBezTo>
                  <a:cubicBezTo>
                    <a:pt x="1072020" y="1212265"/>
                    <a:pt x="1072227" y="1209688"/>
                    <a:pt x="1072227" y="1207065"/>
                  </a:cubicBezTo>
                  <a:cubicBezTo>
                    <a:pt x="1072319" y="1199172"/>
                    <a:pt x="1072020" y="1191348"/>
                    <a:pt x="1071560" y="1183570"/>
                  </a:cubicBezTo>
                  <a:close/>
                </a:path>
              </a:pathLst>
            </a:custGeom>
            <a:solidFill>
              <a:schemeClr val="tx2"/>
            </a:solidFill>
            <a:ln w="22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20" name="Graphic 19" descr="Smart Phone with solid fill">
              <a:extLst>
                <a:ext uri="{FF2B5EF4-FFF2-40B4-BE49-F238E27FC236}">
                  <a16:creationId xmlns:a16="http://schemas.microsoft.com/office/drawing/2014/main" id="{1C7E8DA8-A7B2-4E13-9B34-A0EA5263F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931950" y="3436886"/>
              <a:ext cx="788309" cy="788309"/>
            </a:xfrm>
            <a:prstGeom prst="rect">
              <a:avLst/>
            </a:prstGeom>
          </p:spPr>
        </p:pic>
        <p:sp>
          <p:nvSpPr>
            <p:cNvPr id="108" name="Rectangle 107">
              <a:extLst>
                <a:ext uri="{FF2B5EF4-FFF2-40B4-BE49-F238E27FC236}">
                  <a16:creationId xmlns:a16="http://schemas.microsoft.com/office/drawing/2014/main" id="{64614707-F28C-4CC5-8093-E717C40183B0}"/>
                </a:ext>
              </a:extLst>
            </p:cNvPr>
            <p:cNvSpPr/>
            <p:nvPr/>
          </p:nvSpPr>
          <p:spPr>
            <a:xfrm>
              <a:off x="7314003" y="1811276"/>
              <a:ext cx="1853220" cy="1584023"/>
            </a:xfrm>
            <a:prstGeom prst="rect">
              <a:avLst/>
            </a:prstGeom>
          </p:spPr>
          <p:txBody>
            <a:bodyPr wrap="square">
              <a:spAutoFit/>
            </a:bodyPr>
            <a:lstStyle/>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GB" sz="1400" b="1" i="0" u="none" strike="noStrike" kern="1200" cap="none" spc="0" normalizeH="0" baseline="0" noProof="0">
                  <a:ln>
                    <a:noFill/>
                  </a:ln>
                  <a:solidFill>
                    <a:prstClr val="white"/>
                  </a:solidFill>
                  <a:effectLst/>
                  <a:uLnTx/>
                  <a:uFillTx/>
                  <a:latin typeface="Arial"/>
                  <a:ea typeface="+mn-ea"/>
                  <a:cs typeface="+mn-cs"/>
                </a:rPr>
                <a:t>10,000 single </a:t>
              </a:r>
              <a:br>
                <a:rPr kumimoji="0" lang="en-GB" sz="1400" b="1" i="0" u="none" strike="noStrike" kern="1200" cap="none" spc="0" normalizeH="0" baseline="0" noProof="0">
                  <a:ln>
                    <a:noFill/>
                  </a:ln>
                  <a:solidFill>
                    <a:prstClr val="white"/>
                  </a:solidFill>
                  <a:effectLst/>
                  <a:uLnTx/>
                  <a:uFillTx/>
                  <a:latin typeface="Arial"/>
                  <a:ea typeface="+mn-ea"/>
                  <a:cs typeface="+mn-cs"/>
                </a:rPr>
              </a:br>
              <a:r>
                <a:rPr kumimoji="0" lang="en-GB" sz="1400" b="1" i="0" u="none" strike="noStrike" kern="1200" cap="none" spc="0" normalizeH="0" baseline="0" noProof="0">
                  <a:ln>
                    <a:noFill/>
                  </a:ln>
                  <a:solidFill>
                    <a:prstClr val="white"/>
                  </a:solidFill>
                  <a:effectLst/>
                  <a:uLnTx/>
                  <a:uFillTx/>
                  <a:latin typeface="Arial"/>
                  <a:ea typeface="+mn-ea"/>
                  <a:cs typeface="+mn-cs"/>
                </a:rPr>
                <a:t>source mobile </a:t>
              </a:r>
              <a:br>
                <a:rPr kumimoji="0" lang="en-GB" sz="1400" b="1" i="0" u="none" strike="noStrike" kern="1200" cap="none" spc="0" normalizeH="0" baseline="0" noProof="0">
                  <a:ln>
                    <a:noFill/>
                  </a:ln>
                  <a:solidFill>
                    <a:prstClr val="white"/>
                  </a:solidFill>
                  <a:effectLst/>
                  <a:uLnTx/>
                  <a:uFillTx/>
                  <a:latin typeface="Arial"/>
                  <a:ea typeface="+mn-ea"/>
                  <a:cs typeface="+mn-cs"/>
                </a:rPr>
              </a:br>
              <a:r>
                <a:rPr kumimoji="0" lang="en-GB" sz="1400" b="1" i="0" u="none" strike="noStrike" kern="1200" cap="none" spc="0" normalizeH="0" baseline="0" noProof="0">
                  <a:ln>
                    <a:noFill/>
                  </a:ln>
                  <a:solidFill>
                    <a:prstClr val="white"/>
                  </a:solidFill>
                  <a:effectLst/>
                  <a:uLnTx/>
                  <a:uFillTx/>
                  <a:latin typeface="Arial"/>
                  <a:ea typeface="+mn-ea"/>
                  <a:cs typeface="+mn-cs"/>
                </a:rPr>
                <a:t>first multi </a:t>
              </a:r>
              <a:br>
                <a:rPr kumimoji="0" lang="en-GB" sz="1400" b="1" i="0" u="none" strike="noStrike" kern="1200" cap="none" spc="0" normalizeH="0" baseline="0" noProof="0">
                  <a:ln>
                    <a:noFill/>
                  </a:ln>
                  <a:solidFill>
                    <a:prstClr val="white"/>
                  </a:solidFill>
                  <a:effectLst/>
                  <a:uLnTx/>
                  <a:uFillTx/>
                  <a:latin typeface="Arial"/>
                  <a:ea typeface="+mn-ea"/>
                  <a:cs typeface="+mn-cs"/>
                </a:rPr>
              </a:br>
              <a:r>
                <a:rPr kumimoji="0" lang="en-GB" sz="1400" b="1" i="0" u="none" strike="noStrike" kern="1200" cap="none" spc="0" normalizeH="0" baseline="0" noProof="0">
                  <a:ln>
                    <a:noFill/>
                  </a:ln>
                  <a:solidFill>
                    <a:prstClr val="white"/>
                  </a:solidFill>
                  <a:effectLst/>
                  <a:uLnTx/>
                  <a:uFillTx/>
                  <a:latin typeface="Arial"/>
                  <a:ea typeface="+mn-ea"/>
                  <a:cs typeface="+mn-cs"/>
                </a:rPr>
                <a:t>device pane</a:t>
              </a:r>
              <a:r>
                <a:rPr kumimoji="0" lang="en-GB" sz="1200" b="1" i="0" u="none" strike="noStrike" kern="1200" cap="none" spc="0" normalizeH="0" baseline="0" noProof="0">
                  <a:ln>
                    <a:noFill/>
                  </a:ln>
                  <a:solidFill>
                    <a:prstClr val="white"/>
                  </a:solidFill>
                  <a:effectLst/>
                  <a:uLnTx/>
                  <a:uFillTx/>
                  <a:latin typeface="Arial"/>
                  <a:ea typeface="+mn-ea"/>
                  <a:cs typeface="+mn-cs"/>
                </a:rPr>
                <a:t>l</a:t>
              </a:r>
            </a:p>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GB" sz="1100" b="0" i="0" u="none" strike="noStrike" kern="1200" cap="none" spc="0" normalizeH="0" baseline="0" noProof="0">
                  <a:ln>
                    <a:noFill/>
                  </a:ln>
                  <a:solidFill>
                    <a:prstClr val="white"/>
                  </a:solidFill>
                  <a:effectLst/>
                  <a:uLnTx/>
                  <a:uFillTx/>
                  <a:latin typeface="Arial"/>
                  <a:ea typeface="+mn-ea"/>
                  <a:cs typeface="+mn-cs"/>
                </a:rPr>
                <a:t>(Provides demographics and behaviour </a:t>
              </a:r>
              <a:br>
                <a:rPr kumimoji="0" lang="en-GB" sz="1100" b="0" i="0" u="none" strike="noStrike" kern="1200" cap="none" spc="0" normalizeH="0" baseline="0" noProof="0">
                  <a:ln>
                    <a:noFill/>
                  </a:ln>
                  <a:solidFill>
                    <a:prstClr val="white"/>
                  </a:solidFill>
                  <a:effectLst/>
                  <a:uLnTx/>
                  <a:uFillTx/>
                  <a:latin typeface="Arial"/>
                  <a:ea typeface="+mn-ea"/>
                  <a:cs typeface="+mn-cs"/>
                </a:rPr>
              </a:br>
              <a:r>
                <a:rPr kumimoji="0" lang="en-GB" sz="1100" b="0" i="0" u="none" strike="noStrike" kern="1200" cap="none" spc="0" normalizeH="0" baseline="0" noProof="0">
                  <a:ln>
                    <a:noFill/>
                  </a:ln>
                  <a:solidFill>
                    <a:prstClr val="white"/>
                  </a:solidFill>
                  <a:effectLst/>
                  <a:uLnTx/>
                  <a:uFillTx/>
                  <a:latin typeface="Arial"/>
                  <a:ea typeface="+mn-ea"/>
                  <a:cs typeface="+mn-cs"/>
                </a:rPr>
                <a:t>data as well as </a:t>
              </a:r>
              <a:br>
                <a:rPr kumimoji="0" lang="en-GB" sz="1100" b="0" i="0" u="none" strike="noStrike" kern="1200" cap="none" spc="0" normalizeH="0" baseline="0" noProof="0">
                  <a:ln>
                    <a:noFill/>
                  </a:ln>
                  <a:solidFill>
                    <a:prstClr val="white"/>
                  </a:solidFill>
                  <a:effectLst/>
                  <a:uLnTx/>
                  <a:uFillTx/>
                  <a:latin typeface="Arial"/>
                  <a:ea typeface="+mn-ea"/>
                  <a:cs typeface="+mn-cs"/>
                </a:rPr>
              </a:br>
              <a:r>
                <a:rPr kumimoji="0" lang="en-GB" sz="1100" b="0" i="0" u="none" strike="noStrike" kern="1200" cap="none" spc="0" normalizeH="0" baseline="0" noProof="0">
                  <a:ln>
                    <a:noFill/>
                  </a:ln>
                  <a:solidFill>
                    <a:prstClr val="white"/>
                  </a:solidFill>
                  <a:effectLst/>
                  <a:uLnTx/>
                  <a:uFillTx/>
                  <a:latin typeface="Arial"/>
                  <a:ea typeface="+mn-ea"/>
                  <a:cs typeface="+mn-cs"/>
                </a:rPr>
                <a:t>non-tagged traffic)</a:t>
              </a:r>
            </a:p>
          </p:txBody>
        </p:sp>
      </p:grpSp>
      <p:grpSp>
        <p:nvGrpSpPr>
          <p:cNvPr id="115" name="Group 114">
            <a:extLst>
              <a:ext uri="{FF2B5EF4-FFF2-40B4-BE49-F238E27FC236}">
                <a16:creationId xmlns:a16="http://schemas.microsoft.com/office/drawing/2014/main" id="{4421115B-9F1E-4073-8845-29C3D56E2185}"/>
              </a:ext>
            </a:extLst>
          </p:cNvPr>
          <p:cNvGrpSpPr/>
          <p:nvPr/>
        </p:nvGrpSpPr>
        <p:grpSpPr>
          <a:xfrm>
            <a:off x="5568178" y="3862501"/>
            <a:ext cx="3710933" cy="2486382"/>
            <a:chOff x="5568178" y="3985589"/>
            <a:chExt cx="3710933" cy="2486382"/>
          </a:xfrm>
        </p:grpSpPr>
        <p:sp>
          <p:nvSpPr>
            <p:cNvPr id="11" name="Freeform: Shape 10">
              <a:extLst>
                <a:ext uri="{FF2B5EF4-FFF2-40B4-BE49-F238E27FC236}">
                  <a16:creationId xmlns:a16="http://schemas.microsoft.com/office/drawing/2014/main" id="{B46B6FB0-699A-4BC0-88A3-1D6A69425C43}"/>
                </a:ext>
              </a:extLst>
            </p:cNvPr>
            <p:cNvSpPr/>
            <p:nvPr/>
          </p:nvSpPr>
          <p:spPr>
            <a:xfrm>
              <a:off x="5568178" y="3985589"/>
              <a:ext cx="3710933" cy="2486382"/>
            </a:xfrm>
            <a:custGeom>
              <a:avLst/>
              <a:gdLst>
                <a:gd name="connsiteX0" fmla="*/ 1256016 w 1619218"/>
                <a:gd name="connsiteY0" fmla="*/ 276498 h 1084901"/>
                <a:gd name="connsiteX1" fmla="*/ 820855 w 1619218"/>
                <a:gd name="connsiteY1" fmla="*/ -302 h 1084901"/>
                <a:gd name="connsiteX2" fmla="*/ 397451 w 1619218"/>
                <a:gd name="connsiteY2" fmla="*/ 288901 h 1084901"/>
                <a:gd name="connsiteX3" fmla="*/ 397451 w 1619218"/>
                <a:gd name="connsiteY3" fmla="*/ 289292 h 1084901"/>
                <a:gd name="connsiteX4" fmla="*/ -202 w 1619218"/>
                <a:gd name="connsiteY4" fmla="*/ 686946 h 1084901"/>
                <a:gd name="connsiteX5" fmla="*/ 391929 w 1619218"/>
                <a:gd name="connsiteY5" fmla="*/ 1084462 h 1084901"/>
                <a:gd name="connsiteX6" fmla="*/ 397451 w 1619218"/>
                <a:gd name="connsiteY6" fmla="*/ 1084600 h 1084901"/>
                <a:gd name="connsiteX7" fmla="*/ 419082 w 1619218"/>
                <a:gd name="connsiteY7" fmla="*/ 1084001 h 1084901"/>
                <a:gd name="connsiteX8" fmla="*/ 725244 w 1619218"/>
                <a:gd name="connsiteY8" fmla="*/ 1038117 h 1084901"/>
                <a:gd name="connsiteX9" fmla="*/ 1551915 w 1619218"/>
                <a:gd name="connsiteY9" fmla="*/ 313845 h 1084901"/>
                <a:gd name="connsiteX10" fmla="*/ 1619016 w 1619218"/>
                <a:gd name="connsiteY10" fmla="*/ 110289 h 1084901"/>
                <a:gd name="connsiteX11" fmla="*/ 1256016 w 1619218"/>
                <a:gd name="connsiteY11" fmla="*/ 276498 h 108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9218" h="1084901">
                  <a:moveTo>
                    <a:pt x="1256016" y="276498"/>
                  </a:moveTo>
                  <a:cubicBezTo>
                    <a:pt x="1063851" y="276498"/>
                    <a:pt x="897711" y="163076"/>
                    <a:pt x="820855" y="-302"/>
                  </a:cubicBezTo>
                  <a:cubicBezTo>
                    <a:pt x="748704" y="170836"/>
                    <a:pt x="583111" y="283944"/>
                    <a:pt x="397451" y="288901"/>
                  </a:cubicBezTo>
                  <a:lnTo>
                    <a:pt x="397451" y="289292"/>
                  </a:lnTo>
                  <a:cubicBezTo>
                    <a:pt x="177833" y="289292"/>
                    <a:pt x="-202" y="467328"/>
                    <a:pt x="-202" y="686946"/>
                  </a:cubicBezTo>
                  <a:cubicBezTo>
                    <a:pt x="-202" y="904722"/>
                    <a:pt x="174866" y="1081493"/>
                    <a:pt x="391929" y="1084462"/>
                  </a:cubicBezTo>
                  <a:cubicBezTo>
                    <a:pt x="393793" y="1084462"/>
                    <a:pt x="395610" y="1084600"/>
                    <a:pt x="397451" y="1084600"/>
                  </a:cubicBezTo>
                  <a:cubicBezTo>
                    <a:pt x="404723" y="1084600"/>
                    <a:pt x="411933" y="1084400"/>
                    <a:pt x="419082" y="1084001"/>
                  </a:cubicBezTo>
                  <a:cubicBezTo>
                    <a:pt x="522624" y="1081238"/>
                    <a:pt x="625440" y="1065830"/>
                    <a:pt x="725244" y="1038117"/>
                  </a:cubicBezTo>
                  <a:cubicBezTo>
                    <a:pt x="1098253" y="934384"/>
                    <a:pt x="1401906" y="664970"/>
                    <a:pt x="1551915" y="313845"/>
                  </a:cubicBezTo>
                  <a:cubicBezTo>
                    <a:pt x="1580000" y="248013"/>
                    <a:pt x="1602448" y="179917"/>
                    <a:pt x="1619016" y="110289"/>
                  </a:cubicBezTo>
                  <a:cubicBezTo>
                    <a:pt x="1527917" y="215808"/>
                    <a:pt x="1395420" y="276476"/>
                    <a:pt x="1256016" y="276498"/>
                  </a:cubicBezTo>
                  <a:close/>
                </a:path>
              </a:pathLst>
            </a:custGeom>
            <a:solidFill>
              <a:schemeClr val="accent1"/>
            </a:solidFill>
            <a:ln w="22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105" name="Graphic 104" descr="Speedometer Middle with solid fill">
              <a:extLst>
                <a:ext uri="{FF2B5EF4-FFF2-40B4-BE49-F238E27FC236}">
                  <a16:creationId xmlns:a16="http://schemas.microsoft.com/office/drawing/2014/main" id="{9307D5CC-1003-4BCF-984F-3239052A88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736476" y="4972097"/>
              <a:ext cx="788309" cy="788309"/>
            </a:xfrm>
            <a:prstGeom prst="rect">
              <a:avLst/>
            </a:prstGeom>
          </p:spPr>
        </p:pic>
        <p:sp>
          <p:nvSpPr>
            <p:cNvPr id="109" name="Rectangle 108">
              <a:extLst>
                <a:ext uri="{FF2B5EF4-FFF2-40B4-BE49-F238E27FC236}">
                  <a16:creationId xmlns:a16="http://schemas.microsoft.com/office/drawing/2014/main" id="{87C89AC0-A679-4C89-88D4-169C64AA2D57}"/>
                </a:ext>
              </a:extLst>
            </p:cNvPr>
            <p:cNvSpPr/>
            <p:nvPr/>
          </p:nvSpPr>
          <p:spPr>
            <a:xfrm>
              <a:off x="6524785" y="4931409"/>
              <a:ext cx="2029787" cy="784830"/>
            </a:xfrm>
            <a:prstGeom prst="rect">
              <a:avLst/>
            </a:prstGeom>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Arial"/>
                  <a:ea typeface="+mn-ea"/>
                  <a:cs typeface="+mn-cs"/>
                </a:rPr>
                <a:t>Site centric measurement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Arial"/>
                  <a:ea typeface="+mn-ea"/>
                  <a:cs typeface="+mn-cs"/>
                </a:rPr>
                <a:t>(Accurate actual traffic and device measurement)</a:t>
              </a:r>
            </a:p>
          </p:txBody>
        </p:sp>
      </p:grpSp>
      <p:grpSp>
        <p:nvGrpSpPr>
          <p:cNvPr id="116" name="Group 115">
            <a:extLst>
              <a:ext uri="{FF2B5EF4-FFF2-40B4-BE49-F238E27FC236}">
                <a16:creationId xmlns:a16="http://schemas.microsoft.com/office/drawing/2014/main" id="{B33ED495-3ECC-432C-972A-1B08A665075E}"/>
              </a:ext>
            </a:extLst>
          </p:cNvPr>
          <p:cNvGrpSpPr/>
          <p:nvPr/>
        </p:nvGrpSpPr>
        <p:grpSpPr>
          <a:xfrm>
            <a:off x="3538390" y="2527416"/>
            <a:ext cx="2479949" cy="3737933"/>
            <a:chOff x="3538390" y="2650504"/>
            <a:chExt cx="2479949" cy="3737933"/>
          </a:xfrm>
        </p:grpSpPr>
        <p:sp>
          <p:nvSpPr>
            <p:cNvPr id="12" name="Freeform: Shape 11">
              <a:extLst>
                <a:ext uri="{FF2B5EF4-FFF2-40B4-BE49-F238E27FC236}">
                  <a16:creationId xmlns:a16="http://schemas.microsoft.com/office/drawing/2014/main" id="{4D1DCE63-AC0E-4810-866A-4864529127BF}"/>
                </a:ext>
              </a:extLst>
            </p:cNvPr>
            <p:cNvSpPr/>
            <p:nvPr/>
          </p:nvSpPr>
          <p:spPr>
            <a:xfrm>
              <a:off x="3538390" y="2650504"/>
              <a:ext cx="2479949" cy="3737933"/>
            </a:xfrm>
            <a:custGeom>
              <a:avLst/>
              <a:gdLst>
                <a:gd name="connsiteX0" fmla="*/ 802538 w 1082094"/>
                <a:gd name="connsiteY0" fmla="*/ 1269493 h 1630999"/>
                <a:gd name="connsiteX1" fmla="*/ 1081892 w 1082094"/>
                <a:gd name="connsiteY1" fmla="*/ 833135 h 1630999"/>
                <a:gd name="connsiteX2" fmla="*/ 795151 w 1082094"/>
                <a:gd name="connsiteY2" fmla="*/ 397375 h 1630999"/>
                <a:gd name="connsiteX3" fmla="*/ 397474 w 1082094"/>
                <a:gd name="connsiteY3" fmla="*/ -302 h 1630999"/>
                <a:gd name="connsiteX4" fmla="*/ -202 w 1082094"/>
                <a:gd name="connsiteY4" fmla="*/ 397375 h 1630999"/>
                <a:gd name="connsiteX5" fmla="*/ 41217 w 1082094"/>
                <a:gd name="connsiteY5" fmla="*/ 719737 h 1630999"/>
                <a:gd name="connsiteX6" fmla="*/ 668015 w 1082094"/>
                <a:gd name="connsiteY6" fmla="*/ 1516080 h 1630999"/>
                <a:gd name="connsiteX7" fmla="*/ 966560 w 1082094"/>
                <a:gd name="connsiteY7" fmla="*/ 1630698 h 1630999"/>
                <a:gd name="connsiteX8" fmla="*/ 802538 w 1082094"/>
                <a:gd name="connsiteY8" fmla="*/ 1269493 h 163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094" h="1630999">
                  <a:moveTo>
                    <a:pt x="802538" y="1269493"/>
                  </a:moveTo>
                  <a:cubicBezTo>
                    <a:pt x="802538" y="1076201"/>
                    <a:pt x="917133" y="909462"/>
                    <a:pt x="1081892" y="833135"/>
                  </a:cubicBezTo>
                  <a:cubicBezTo>
                    <a:pt x="907721" y="758351"/>
                    <a:pt x="794916" y="586922"/>
                    <a:pt x="795151" y="397375"/>
                  </a:cubicBezTo>
                  <a:cubicBezTo>
                    <a:pt x="795151" y="177744"/>
                    <a:pt x="617105" y="-302"/>
                    <a:pt x="397474" y="-302"/>
                  </a:cubicBezTo>
                  <a:cubicBezTo>
                    <a:pt x="177844" y="-302"/>
                    <a:pt x="-202" y="177744"/>
                    <a:pt x="-202" y="397375"/>
                  </a:cubicBezTo>
                  <a:cubicBezTo>
                    <a:pt x="-231" y="506158"/>
                    <a:pt x="13689" y="614495"/>
                    <a:pt x="41217" y="719737"/>
                  </a:cubicBezTo>
                  <a:cubicBezTo>
                    <a:pt x="131168" y="1064005"/>
                    <a:pt x="361646" y="1351160"/>
                    <a:pt x="668015" y="1516080"/>
                  </a:cubicBezTo>
                  <a:cubicBezTo>
                    <a:pt x="762266" y="1566793"/>
                    <a:pt x="862587" y="1605308"/>
                    <a:pt x="966560" y="1630698"/>
                  </a:cubicBezTo>
                  <a:cubicBezTo>
                    <a:pt x="862317" y="1539612"/>
                    <a:pt x="802518" y="1407925"/>
                    <a:pt x="802538" y="1269493"/>
                  </a:cubicBezTo>
                  <a:close/>
                </a:path>
              </a:pathLst>
            </a:custGeom>
            <a:solidFill>
              <a:schemeClr val="accent2"/>
            </a:solidFill>
            <a:ln w="22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pic>
          <p:nvPicPr>
            <p:cNvPr id="103" name="Graphic 102" descr="Pinch Zoom In with solid fill">
              <a:extLst>
                <a:ext uri="{FF2B5EF4-FFF2-40B4-BE49-F238E27FC236}">
                  <a16:creationId xmlns:a16="http://schemas.microsoft.com/office/drawing/2014/main" id="{6409F25C-2696-4014-95E6-6FF4AE2D26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90054" y="2862193"/>
              <a:ext cx="788309" cy="788309"/>
            </a:xfrm>
            <a:prstGeom prst="rect">
              <a:avLst/>
            </a:prstGeom>
          </p:spPr>
        </p:pic>
        <p:sp>
          <p:nvSpPr>
            <p:cNvPr id="110" name="Rectangle 109">
              <a:extLst>
                <a:ext uri="{FF2B5EF4-FFF2-40B4-BE49-F238E27FC236}">
                  <a16:creationId xmlns:a16="http://schemas.microsoft.com/office/drawing/2014/main" id="{2C8ECF97-D8F3-4C54-8E5C-CC89601B70A7}"/>
                </a:ext>
              </a:extLst>
            </p:cNvPr>
            <p:cNvSpPr/>
            <p:nvPr/>
          </p:nvSpPr>
          <p:spPr>
            <a:xfrm>
              <a:off x="3693624" y="3590976"/>
              <a:ext cx="1382234" cy="480131"/>
            </a:xfrm>
            <a:prstGeom prst="rect">
              <a:avLst/>
            </a:prstGeom>
          </p:spPr>
          <p:txBody>
            <a:bodyPr wrap="square">
              <a:spAutoFit/>
            </a:bodyPr>
            <a:lstStyle/>
            <a:p>
              <a:pPr marL="0" marR="0" lvl="0" indent="0" algn="ctr" defTabSz="914400" rtl="0" eaLnBrk="1" fontAlgn="auto" latinLnBrk="0" hangingPunct="1">
                <a:lnSpc>
                  <a:spcPct val="90000"/>
                </a:lnSpc>
                <a:spcBef>
                  <a:spcPct val="0"/>
                </a:spcBef>
                <a:spcAft>
                  <a:spcPts val="400"/>
                </a:spcAft>
                <a:buClrTx/>
                <a:buSzTx/>
                <a:buFontTx/>
                <a:buNone/>
                <a:tabLst/>
                <a:defRPr/>
              </a:pPr>
              <a:r>
                <a:rPr kumimoji="0" lang="en-GB" sz="1400" b="1" i="0" u="none" strike="noStrike" kern="1200" cap="none" spc="0" normalizeH="0" baseline="0" noProof="0">
                  <a:ln>
                    <a:noFill/>
                  </a:ln>
                  <a:solidFill>
                    <a:prstClr val="white"/>
                  </a:solidFill>
                  <a:effectLst/>
                  <a:uLnTx/>
                  <a:uFillTx/>
                  <a:latin typeface="Arial"/>
                  <a:ea typeface="+mn-ea"/>
                  <a:cs typeface="+mn-cs"/>
                </a:rPr>
                <a:t>Measurement of small sites</a:t>
              </a:r>
            </a:p>
          </p:txBody>
        </p:sp>
      </p:grpSp>
      <p:grpSp>
        <p:nvGrpSpPr>
          <p:cNvPr id="117" name="Group 116">
            <a:extLst>
              <a:ext uri="{FF2B5EF4-FFF2-40B4-BE49-F238E27FC236}">
                <a16:creationId xmlns:a16="http://schemas.microsoft.com/office/drawing/2014/main" id="{3B5AAD04-40A7-4B6A-8BF2-67E8C303233E}"/>
              </a:ext>
            </a:extLst>
          </p:cNvPr>
          <p:cNvGrpSpPr/>
          <p:nvPr/>
        </p:nvGrpSpPr>
        <p:grpSpPr>
          <a:xfrm>
            <a:off x="5537983" y="2550262"/>
            <a:ext cx="1788342" cy="1788342"/>
            <a:chOff x="5537983" y="2673350"/>
            <a:chExt cx="1788342" cy="1788342"/>
          </a:xfrm>
        </p:grpSpPr>
        <p:sp>
          <p:nvSpPr>
            <p:cNvPr id="106" name="Oval 105">
              <a:extLst>
                <a:ext uri="{FF2B5EF4-FFF2-40B4-BE49-F238E27FC236}">
                  <a16:creationId xmlns:a16="http://schemas.microsoft.com/office/drawing/2014/main" id="{3041CD44-2116-4642-8357-416219289CFC}"/>
                </a:ext>
              </a:extLst>
            </p:cNvPr>
            <p:cNvSpPr/>
            <p:nvPr/>
          </p:nvSpPr>
          <p:spPr>
            <a:xfrm>
              <a:off x="5537983" y="2673350"/>
              <a:ext cx="1788342" cy="1788342"/>
            </a:xfrm>
            <a:prstGeom prst="ellipse">
              <a:avLst/>
            </a:prstGeom>
            <a:solidFill>
              <a:srgbClr val="1424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080D12"/>
                </a:solidFill>
                <a:effectLst/>
                <a:uLnTx/>
                <a:uFillTx/>
                <a:latin typeface="Arial"/>
                <a:ea typeface="+mn-ea"/>
                <a:cs typeface="+mn-cs"/>
              </a:endParaRPr>
            </a:p>
          </p:txBody>
        </p:sp>
        <p:sp>
          <p:nvSpPr>
            <p:cNvPr id="118" name="Rectangle 117">
              <a:extLst>
                <a:ext uri="{FF2B5EF4-FFF2-40B4-BE49-F238E27FC236}">
                  <a16:creationId xmlns:a16="http://schemas.microsoft.com/office/drawing/2014/main" id="{29040A2F-ED84-48A7-A5BA-4A84A2C7F60C}"/>
                </a:ext>
              </a:extLst>
            </p:cNvPr>
            <p:cNvSpPr/>
            <p:nvPr/>
          </p:nvSpPr>
          <p:spPr>
            <a:xfrm>
              <a:off x="5660652" y="2960733"/>
              <a:ext cx="1544058" cy="1128514"/>
            </a:xfrm>
            <a:prstGeom prst="rect">
              <a:avLst/>
            </a:prstGeom>
          </p:spPr>
          <p:txBody>
            <a:bodyPr wrap="square" lIns="0" tIns="0" rIns="0" bIns="0">
              <a:spAutoFit/>
            </a:bodyPr>
            <a:lstStyle/>
            <a:p>
              <a:pPr marL="0" marR="0" lvl="0" indent="0" algn="ctr" defTabSz="914400" rtl="0" eaLnBrk="1" fontAlgn="auto" latinLnBrk="0" hangingPunct="1">
                <a:lnSpc>
                  <a:spcPts val="2200"/>
                </a:lnSpc>
                <a:spcBef>
                  <a:spcPct val="0"/>
                </a:spcBef>
                <a:spcAft>
                  <a:spcPts val="0"/>
                </a:spcAft>
                <a:buClrTx/>
                <a:buSzTx/>
                <a:buFontTx/>
                <a:buNone/>
                <a:tabLst/>
                <a:defRPr/>
              </a:pPr>
              <a:r>
                <a:rPr kumimoji="0" lang="en-GB" sz="2000" b="1" i="0" u="none" strike="noStrike" kern="1200" cap="none" spc="0" normalizeH="0" baseline="0" noProof="0">
                  <a:ln>
                    <a:noFill/>
                  </a:ln>
                  <a:solidFill>
                    <a:prstClr val="white"/>
                  </a:solidFill>
                  <a:effectLst/>
                  <a:uLnTx/>
                  <a:uFillTx/>
                  <a:latin typeface="Arial"/>
                  <a:ea typeface="+mn-ea"/>
                  <a:cs typeface="+mn-cs"/>
                </a:rPr>
                <a:t>DATA SCIENCE </a:t>
              </a:r>
              <a:r>
                <a:rPr kumimoji="0" lang="en-GB" sz="1600" b="0" i="0" u="none" strike="noStrike" kern="1200" cap="none" spc="0" normalizeH="0" baseline="0" noProof="0">
                  <a:ln>
                    <a:noFill/>
                  </a:ln>
                  <a:solidFill>
                    <a:srgbClr val="8BAAC0"/>
                  </a:solidFill>
                  <a:effectLst/>
                  <a:uLnTx/>
                  <a:uFillTx/>
                  <a:latin typeface="Arial"/>
                  <a:ea typeface="+mn-ea"/>
                  <a:cs typeface="+mn-cs"/>
                </a:rPr>
                <a:t>bring all of </a:t>
              </a:r>
              <a:br>
                <a:rPr kumimoji="0" lang="en-GB" sz="1600" b="0" i="0" u="none" strike="noStrike" kern="1200" cap="none" spc="0" normalizeH="0" baseline="0" noProof="0">
                  <a:ln>
                    <a:noFill/>
                  </a:ln>
                  <a:solidFill>
                    <a:srgbClr val="8BAAC0"/>
                  </a:solidFill>
                  <a:effectLst/>
                  <a:uLnTx/>
                  <a:uFillTx/>
                  <a:latin typeface="Arial"/>
                  <a:ea typeface="+mn-ea"/>
                  <a:cs typeface="+mn-cs"/>
                </a:rPr>
              </a:br>
              <a:r>
                <a:rPr kumimoji="0" lang="en-GB" sz="1600" b="0" i="0" u="none" strike="noStrike" kern="1200" cap="none" spc="0" normalizeH="0" baseline="0" noProof="0">
                  <a:ln>
                    <a:noFill/>
                  </a:ln>
                  <a:solidFill>
                    <a:srgbClr val="8BAAC0"/>
                  </a:solidFill>
                  <a:effectLst/>
                  <a:uLnTx/>
                  <a:uFillTx/>
                  <a:latin typeface="Arial"/>
                  <a:ea typeface="+mn-ea"/>
                  <a:cs typeface="+mn-cs"/>
                </a:rPr>
                <a:t>this together</a:t>
              </a:r>
            </a:p>
          </p:txBody>
        </p:sp>
      </p:grpSp>
      <p:grpSp>
        <p:nvGrpSpPr>
          <p:cNvPr id="28" name="Group 27">
            <a:extLst>
              <a:ext uri="{FF2B5EF4-FFF2-40B4-BE49-F238E27FC236}">
                <a16:creationId xmlns:a16="http://schemas.microsoft.com/office/drawing/2014/main" id="{A5FBF961-956B-4E87-A687-6E157B79150F}"/>
              </a:ext>
            </a:extLst>
          </p:cNvPr>
          <p:cNvGrpSpPr>
            <a:grpSpLocks noChangeAspect="1"/>
          </p:cNvGrpSpPr>
          <p:nvPr/>
        </p:nvGrpSpPr>
        <p:grpSpPr>
          <a:xfrm>
            <a:off x="343094" y="5755539"/>
            <a:ext cx="737766" cy="738000"/>
            <a:chOff x="418072" y="2995277"/>
            <a:chExt cx="1115648" cy="1116000"/>
          </a:xfrm>
        </p:grpSpPr>
        <p:sp>
          <p:nvSpPr>
            <p:cNvPr id="29" name="Rectangle 28">
              <a:extLst>
                <a:ext uri="{FF2B5EF4-FFF2-40B4-BE49-F238E27FC236}">
                  <a16:creationId xmlns:a16="http://schemas.microsoft.com/office/drawing/2014/main" id="{15B1AD95-E8B2-4F7E-ACAD-C3BE1C81E4D4}"/>
                </a:ext>
              </a:extLst>
            </p:cNvPr>
            <p:cNvSpPr/>
            <p:nvPr/>
          </p:nvSpPr>
          <p:spPr>
            <a:xfrm>
              <a:off x="418072" y="2995277"/>
              <a:ext cx="1115648" cy="1116000"/>
            </a:xfrm>
            <a:prstGeom prst="rect">
              <a:avLst/>
            </a:prstGeom>
            <a:solidFill>
              <a:srgbClr val="FA554A">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Arial"/>
                <a:ea typeface="+mn-ea"/>
                <a:cs typeface="+mn-cs"/>
              </a:endParaRPr>
            </a:p>
          </p:txBody>
        </p:sp>
        <p:grpSp>
          <p:nvGrpSpPr>
            <p:cNvPr id="30" name="Group 29">
              <a:extLst>
                <a:ext uri="{FF2B5EF4-FFF2-40B4-BE49-F238E27FC236}">
                  <a16:creationId xmlns:a16="http://schemas.microsoft.com/office/drawing/2014/main" id="{3CCABB1E-238A-4EAA-A3D1-30D2BCC50E32}"/>
                </a:ext>
              </a:extLst>
            </p:cNvPr>
            <p:cNvGrpSpPr>
              <a:grpSpLocks noChangeAspect="1"/>
            </p:cNvGrpSpPr>
            <p:nvPr/>
          </p:nvGrpSpPr>
          <p:grpSpPr>
            <a:xfrm>
              <a:off x="571353" y="3148277"/>
              <a:ext cx="809087" cy="810000"/>
              <a:chOff x="4427538" y="922338"/>
              <a:chExt cx="2814637" cy="2817813"/>
            </a:xfrm>
          </p:grpSpPr>
          <p:sp>
            <p:nvSpPr>
              <p:cNvPr id="31" name="Oval 74">
                <a:extLst>
                  <a:ext uri="{FF2B5EF4-FFF2-40B4-BE49-F238E27FC236}">
                    <a16:creationId xmlns:a16="http://schemas.microsoft.com/office/drawing/2014/main" id="{88A64D22-48D9-4815-B7EB-D13346B42165}"/>
                  </a:ext>
                </a:extLst>
              </p:cNvPr>
              <p:cNvSpPr>
                <a:spLocks noChangeArrowheads="1"/>
              </p:cNvSpPr>
              <p:nvPr/>
            </p:nvSpPr>
            <p:spPr bwMode="auto">
              <a:xfrm>
                <a:off x="4427538" y="922338"/>
                <a:ext cx="2814637" cy="2817813"/>
              </a:xfrm>
              <a:prstGeom prst="ellipse">
                <a:avLst/>
              </a:prstGeom>
              <a:solidFill>
                <a:srgbClr val="1424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33" name="Freeform 75">
                <a:extLst>
                  <a:ext uri="{FF2B5EF4-FFF2-40B4-BE49-F238E27FC236}">
                    <a16:creationId xmlns:a16="http://schemas.microsoft.com/office/drawing/2014/main" id="{BB00ACC3-5494-4411-B857-02D543F8B598}"/>
                  </a:ext>
                </a:extLst>
              </p:cNvPr>
              <p:cNvSpPr>
                <a:spLocks noEditPoints="1"/>
              </p:cNvSpPr>
              <p:nvPr/>
            </p:nvSpPr>
            <p:spPr bwMode="auto">
              <a:xfrm>
                <a:off x="5715000" y="2055813"/>
                <a:ext cx="1209675" cy="549275"/>
              </a:xfrm>
              <a:custGeom>
                <a:avLst/>
                <a:gdLst>
                  <a:gd name="T0" fmla="*/ 487 w 487"/>
                  <a:gd name="T1" fmla="*/ 217 h 221"/>
                  <a:gd name="T2" fmla="*/ 487 w 487"/>
                  <a:gd name="T3" fmla="*/ 4 h 221"/>
                  <a:gd name="T4" fmla="*/ 419 w 487"/>
                  <a:gd name="T5" fmla="*/ 4 h 221"/>
                  <a:gd name="T6" fmla="*/ 368 w 487"/>
                  <a:gd name="T7" fmla="*/ 138 h 221"/>
                  <a:gd name="T8" fmla="*/ 316 w 487"/>
                  <a:gd name="T9" fmla="*/ 4 h 221"/>
                  <a:gd name="T10" fmla="*/ 248 w 487"/>
                  <a:gd name="T11" fmla="*/ 4 h 221"/>
                  <a:gd name="T12" fmla="*/ 248 w 487"/>
                  <a:gd name="T13" fmla="*/ 217 h 221"/>
                  <a:gd name="T14" fmla="*/ 294 w 487"/>
                  <a:gd name="T15" fmla="*/ 217 h 221"/>
                  <a:gd name="T16" fmla="*/ 294 w 487"/>
                  <a:gd name="T17" fmla="*/ 67 h 221"/>
                  <a:gd name="T18" fmla="*/ 352 w 487"/>
                  <a:gd name="T19" fmla="*/ 218 h 221"/>
                  <a:gd name="T20" fmla="*/ 368 w 487"/>
                  <a:gd name="T21" fmla="*/ 218 h 221"/>
                  <a:gd name="T22" fmla="*/ 384 w 487"/>
                  <a:gd name="T23" fmla="*/ 218 h 221"/>
                  <a:gd name="T24" fmla="*/ 441 w 487"/>
                  <a:gd name="T25" fmla="*/ 67 h 221"/>
                  <a:gd name="T26" fmla="*/ 441 w 487"/>
                  <a:gd name="T27" fmla="*/ 217 h 221"/>
                  <a:gd name="T28" fmla="*/ 487 w 487"/>
                  <a:gd name="T29" fmla="*/ 217 h 221"/>
                  <a:gd name="T30" fmla="*/ 232 w 487"/>
                  <a:gd name="T31" fmla="*/ 111 h 221"/>
                  <a:gd name="T32" fmla="*/ 232 w 487"/>
                  <a:gd name="T33" fmla="*/ 110 h 221"/>
                  <a:gd name="T34" fmla="*/ 116 w 487"/>
                  <a:gd name="T35" fmla="*/ 0 h 221"/>
                  <a:gd name="T36" fmla="*/ 0 w 487"/>
                  <a:gd name="T37" fmla="*/ 111 h 221"/>
                  <a:gd name="T38" fmla="*/ 0 w 487"/>
                  <a:gd name="T39" fmla="*/ 112 h 221"/>
                  <a:gd name="T40" fmla="*/ 115 w 487"/>
                  <a:gd name="T41" fmla="*/ 221 h 221"/>
                  <a:gd name="T42" fmla="*/ 232 w 487"/>
                  <a:gd name="T43" fmla="*/ 111 h 221"/>
                  <a:gd name="T44" fmla="*/ 181 w 487"/>
                  <a:gd name="T45" fmla="*/ 112 h 221"/>
                  <a:gd name="T46" fmla="*/ 116 w 487"/>
                  <a:gd name="T47" fmla="*/ 178 h 221"/>
                  <a:gd name="T48" fmla="*/ 50 w 487"/>
                  <a:gd name="T49" fmla="*/ 111 h 221"/>
                  <a:gd name="T50" fmla="*/ 50 w 487"/>
                  <a:gd name="T51" fmla="*/ 110 h 221"/>
                  <a:gd name="T52" fmla="*/ 115 w 487"/>
                  <a:gd name="T53" fmla="*/ 44 h 221"/>
                  <a:gd name="T54" fmla="*/ 181 w 487"/>
                  <a:gd name="T55" fmla="*/ 111 h 221"/>
                  <a:gd name="T56" fmla="*/ 181 w 487"/>
                  <a:gd name="T57" fmla="*/ 11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7" h="221">
                    <a:moveTo>
                      <a:pt x="487" y="217"/>
                    </a:moveTo>
                    <a:cubicBezTo>
                      <a:pt x="487" y="4"/>
                      <a:pt x="487" y="4"/>
                      <a:pt x="487" y="4"/>
                    </a:cubicBezTo>
                    <a:cubicBezTo>
                      <a:pt x="419" y="4"/>
                      <a:pt x="419" y="4"/>
                      <a:pt x="419" y="4"/>
                    </a:cubicBezTo>
                    <a:cubicBezTo>
                      <a:pt x="368" y="138"/>
                      <a:pt x="368" y="138"/>
                      <a:pt x="368" y="138"/>
                    </a:cubicBezTo>
                    <a:cubicBezTo>
                      <a:pt x="316" y="4"/>
                      <a:pt x="316" y="4"/>
                      <a:pt x="316" y="4"/>
                    </a:cubicBezTo>
                    <a:cubicBezTo>
                      <a:pt x="248" y="4"/>
                      <a:pt x="248" y="4"/>
                      <a:pt x="248" y="4"/>
                    </a:cubicBezTo>
                    <a:cubicBezTo>
                      <a:pt x="248" y="217"/>
                      <a:pt x="248" y="217"/>
                      <a:pt x="248" y="217"/>
                    </a:cubicBezTo>
                    <a:cubicBezTo>
                      <a:pt x="294" y="217"/>
                      <a:pt x="294" y="217"/>
                      <a:pt x="294" y="217"/>
                    </a:cubicBezTo>
                    <a:cubicBezTo>
                      <a:pt x="294" y="67"/>
                      <a:pt x="294" y="67"/>
                      <a:pt x="294" y="67"/>
                    </a:cubicBezTo>
                    <a:cubicBezTo>
                      <a:pt x="352" y="218"/>
                      <a:pt x="352" y="218"/>
                      <a:pt x="352" y="218"/>
                    </a:cubicBezTo>
                    <a:cubicBezTo>
                      <a:pt x="368" y="218"/>
                      <a:pt x="368" y="218"/>
                      <a:pt x="368" y="218"/>
                    </a:cubicBezTo>
                    <a:cubicBezTo>
                      <a:pt x="384" y="218"/>
                      <a:pt x="384" y="218"/>
                      <a:pt x="384" y="218"/>
                    </a:cubicBezTo>
                    <a:cubicBezTo>
                      <a:pt x="441" y="67"/>
                      <a:pt x="441" y="67"/>
                      <a:pt x="441" y="67"/>
                    </a:cubicBezTo>
                    <a:cubicBezTo>
                      <a:pt x="441" y="217"/>
                      <a:pt x="441" y="217"/>
                      <a:pt x="441" y="217"/>
                    </a:cubicBezTo>
                    <a:cubicBezTo>
                      <a:pt x="487" y="217"/>
                      <a:pt x="487" y="217"/>
                      <a:pt x="487" y="217"/>
                    </a:cubicBezTo>
                    <a:close/>
                    <a:moveTo>
                      <a:pt x="232" y="111"/>
                    </a:moveTo>
                    <a:cubicBezTo>
                      <a:pt x="232" y="110"/>
                      <a:pt x="232" y="110"/>
                      <a:pt x="232" y="110"/>
                    </a:cubicBezTo>
                    <a:cubicBezTo>
                      <a:pt x="232" y="50"/>
                      <a:pt x="183" y="0"/>
                      <a:pt x="116" y="0"/>
                    </a:cubicBezTo>
                    <a:cubicBezTo>
                      <a:pt x="49" y="0"/>
                      <a:pt x="0" y="50"/>
                      <a:pt x="0" y="111"/>
                    </a:cubicBezTo>
                    <a:cubicBezTo>
                      <a:pt x="0" y="112"/>
                      <a:pt x="0" y="112"/>
                      <a:pt x="0" y="112"/>
                    </a:cubicBezTo>
                    <a:cubicBezTo>
                      <a:pt x="0" y="172"/>
                      <a:pt x="48" y="221"/>
                      <a:pt x="115" y="221"/>
                    </a:cubicBezTo>
                    <a:cubicBezTo>
                      <a:pt x="183" y="221"/>
                      <a:pt x="232" y="172"/>
                      <a:pt x="232" y="111"/>
                    </a:cubicBezTo>
                    <a:close/>
                    <a:moveTo>
                      <a:pt x="181" y="112"/>
                    </a:moveTo>
                    <a:cubicBezTo>
                      <a:pt x="181" y="148"/>
                      <a:pt x="155" y="178"/>
                      <a:pt x="116" y="178"/>
                    </a:cubicBezTo>
                    <a:cubicBezTo>
                      <a:pt x="77" y="178"/>
                      <a:pt x="50" y="148"/>
                      <a:pt x="50" y="111"/>
                    </a:cubicBezTo>
                    <a:cubicBezTo>
                      <a:pt x="50" y="110"/>
                      <a:pt x="50" y="110"/>
                      <a:pt x="50" y="110"/>
                    </a:cubicBezTo>
                    <a:cubicBezTo>
                      <a:pt x="50" y="74"/>
                      <a:pt x="77" y="44"/>
                      <a:pt x="115" y="44"/>
                    </a:cubicBezTo>
                    <a:cubicBezTo>
                      <a:pt x="154" y="44"/>
                      <a:pt x="181" y="74"/>
                      <a:pt x="181" y="111"/>
                    </a:cubicBezTo>
                    <a:cubicBezTo>
                      <a:pt x="181" y="112"/>
                      <a:pt x="181" y="112"/>
                      <a:pt x="181" y="112"/>
                    </a:cubicBezTo>
                    <a:close/>
                  </a:path>
                </a:pathLst>
              </a:custGeom>
              <a:solidFill>
                <a:srgbClr val="8BAA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34" name="Freeform 76">
                <a:extLst>
                  <a:ext uri="{FF2B5EF4-FFF2-40B4-BE49-F238E27FC236}">
                    <a16:creationId xmlns:a16="http://schemas.microsoft.com/office/drawing/2014/main" id="{632C7726-8E1A-442C-9B4B-E566CB2E1869}"/>
                  </a:ext>
                </a:extLst>
              </p:cNvPr>
              <p:cNvSpPr>
                <a:spLocks noEditPoints="1"/>
              </p:cNvSpPr>
              <p:nvPr/>
            </p:nvSpPr>
            <p:spPr bwMode="auto">
              <a:xfrm>
                <a:off x="4745038" y="2065338"/>
                <a:ext cx="1330325" cy="539750"/>
              </a:xfrm>
              <a:custGeom>
                <a:avLst/>
                <a:gdLst>
                  <a:gd name="T0" fmla="*/ 536 w 536"/>
                  <a:gd name="T1" fmla="*/ 75 h 217"/>
                  <a:gd name="T2" fmla="*/ 486 w 536"/>
                  <a:gd name="T3" fmla="*/ 89 h 217"/>
                  <a:gd name="T4" fmla="*/ 524 w 536"/>
                  <a:gd name="T5" fmla="*/ 124 h 217"/>
                  <a:gd name="T6" fmla="*/ 536 w 536"/>
                  <a:gd name="T7" fmla="*/ 75 h 217"/>
                  <a:gd name="T8" fmla="*/ 404 w 536"/>
                  <a:gd name="T9" fmla="*/ 214 h 217"/>
                  <a:gd name="T10" fmla="*/ 306 w 536"/>
                  <a:gd name="T11" fmla="*/ 99 h 217"/>
                  <a:gd name="T12" fmla="*/ 400 w 536"/>
                  <a:gd name="T13" fmla="*/ 0 h 217"/>
                  <a:gd name="T14" fmla="*/ 343 w 536"/>
                  <a:gd name="T15" fmla="*/ 0 h 217"/>
                  <a:gd name="T16" fmla="*/ 256 w 536"/>
                  <a:gd name="T17" fmla="*/ 93 h 217"/>
                  <a:gd name="T18" fmla="*/ 256 w 536"/>
                  <a:gd name="T19" fmla="*/ 0 h 217"/>
                  <a:gd name="T20" fmla="*/ 209 w 536"/>
                  <a:gd name="T21" fmla="*/ 0 h 217"/>
                  <a:gd name="T22" fmla="*/ 209 w 536"/>
                  <a:gd name="T23" fmla="*/ 214 h 217"/>
                  <a:gd name="T24" fmla="*/ 256 w 536"/>
                  <a:gd name="T25" fmla="*/ 214 h 217"/>
                  <a:gd name="T26" fmla="*/ 256 w 536"/>
                  <a:gd name="T27" fmla="*/ 112 h 217"/>
                  <a:gd name="T28" fmla="*/ 347 w 536"/>
                  <a:gd name="T29" fmla="*/ 214 h 217"/>
                  <a:gd name="T30" fmla="*/ 404 w 536"/>
                  <a:gd name="T31" fmla="*/ 214 h 217"/>
                  <a:gd name="T32" fmla="*/ 186 w 536"/>
                  <a:gd name="T33" fmla="*/ 121 h 217"/>
                  <a:gd name="T34" fmla="*/ 186 w 536"/>
                  <a:gd name="T35" fmla="*/ 0 h 217"/>
                  <a:gd name="T36" fmla="*/ 139 w 536"/>
                  <a:gd name="T37" fmla="*/ 0 h 217"/>
                  <a:gd name="T38" fmla="*/ 139 w 536"/>
                  <a:gd name="T39" fmla="*/ 123 h 217"/>
                  <a:gd name="T40" fmla="*/ 93 w 536"/>
                  <a:gd name="T41" fmla="*/ 174 h 217"/>
                  <a:gd name="T42" fmla="*/ 47 w 536"/>
                  <a:gd name="T43" fmla="*/ 121 h 217"/>
                  <a:gd name="T44" fmla="*/ 47 w 536"/>
                  <a:gd name="T45" fmla="*/ 0 h 217"/>
                  <a:gd name="T46" fmla="*/ 0 w 536"/>
                  <a:gd name="T47" fmla="*/ 0 h 217"/>
                  <a:gd name="T48" fmla="*/ 0 w 536"/>
                  <a:gd name="T49" fmla="*/ 123 h 217"/>
                  <a:gd name="T50" fmla="*/ 92 w 536"/>
                  <a:gd name="T51" fmla="*/ 217 h 217"/>
                  <a:gd name="T52" fmla="*/ 186 w 536"/>
                  <a:gd name="T53" fmla="*/ 12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6" h="217">
                    <a:moveTo>
                      <a:pt x="536" y="75"/>
                    </a:moveTo>
                    <a:cubicBezTo>
                      <a:pt x="486" y="89"/>
                      <a:pt x="486" y="89"/>
                      <a:pt x="486" y="89"/>
                    </a:cubicBezTo>
                    <a:cubicBezTo>
                      <a:pt x="524" y="124"/>
                      <a:pt x="524" y="124"/>
                      <a:pt x="524" y="124"/>
                    </a:cubicBezTo>
                    <a:cubicBezTo>
                      <a:pt x="536" y="75"/>
                      <a:pt x="536" y="75"/>
                      <a:pt x="536" y="75"/>
                    </a:cubicBezTo>
                    <a:close/>
                    <a:moveTo>
                      <a:pt x="404" y="214"/>
                    </a:moveTo>
                    <a:cubicBezTo>
                      <a:pt x="306" y="99"/>
                      <a:pt x="306" y="99"/>
                      <a:pt x="306" y="99"/>
                    </a:cubicBezTo>
                    <a:cubicBezTo>
                      <a:pt x="400" y="0"/>
                      <a:pt x="400" y="0"/>
                      <a:pt x="400" y="0"/>
                    </a:cubicBezTo>
                    <a:cubicBezTo>
                      <a:pt x="343" y="0"/>
                      <a:pt x="343" y="0"/>
                      <a:pt x="343" y="0"/>
                    </a:cubicBezTo>
                    <a:cubicBezTo>
                      <a:pt x="256" y="93"/>
                      <a:pt x="256" y="93"/>
                      <a:pt x="256" y="93"/>
                    </a:cubicBezTo>
                    <a:cubicBezTo>
                      <a:pt x="256" y="0"/>
                      <a:pt x="256" y="0"/>
                      <a:pt x="256" y="0"/>
                    </a:cubicBezTo>
                    <a:cubicBezTo>
                      <a:pt x="209" y="0"/>
                      <a:pt x="209" y="0"/>
                      <a:pt x="209" y="0"/>
                    </a:cubicBezTo>
                    <a:cubicBezTo>
                      <a:pt x="209" y="214"/>
                      <a:pt x="209" y="214"/>
                      <a:pt x="209" y="214"/>
                    </a:cubicBezTo>
                    <a:cubicBezTo>
                      <a:pt x="256" y="214"/>
                      <a:pt x="256" y="214"/>
                      <a:pt x="256" y="214"/>
                    </a:cubicBezTo>
                    <a:cubicBezTo>
                      <a:pt x="256" y="112"/>
                      <a:pt x="256" y="112"/>
                      <a:pt x="256" y="112"/>
                    </a:cubicBezTo>
                    <a:cubicBezTo>
                      <a:pt x="347" y="214"/>
                      <a:pt x="347" y="214"/>
                      <a:pt x="347" y="214"/>
                    </a:cubicBezTo>
                    <a:cubicBezTo>
                      <a:pt x="404" y="214"/>
                      <a:pt x="404" y="214"/>
                      <a:pt x="404" y="214"/>
                    </a:cubicBezTo>
                    <a:close/>
                    <a:moveTo>
                      <a:pt x="186" y="121"/>
                    </a:moveTo>
                    <a:cubicBezTo>
                      <a:pt x="186" y="0"/>
                      <a:pt x="186" y="0"/>
                      <a:pt x="186" y="0"/>
                    </a:cubicBezTo>
                    <a:cubicBezTo>
                      <a:pt x="139" y="0"/>
                      <a:pt x="139" y="0"/>
                      <a:pt x="139" y="0"/>
                    </a:cubicBezTo>
                    <a:cubicBezTo>
                      <a:pt x="139" y="123"/>
                      <a:pt x="139" y="123"/>
                      <a:pt x="139" y="123"/>
                    </a:cubicBezTo>
                    <a:cubicBezTo>
                      <a:pt x="139" y="157"/>
                      <a:pt x="122" y="174"/>
                      <a:pt x="93" y="174"/>
                    </a:cubicBezTo>
                    <a:cubicBezTo>
                      <a:pt x="64" y="174"/>
                      <a:pt x="47" y="156"/>
                      <a:pt x="47" y="121"/>
                    </a:cubicBezTo>
                    <a:cubicBezTo>
                      <a:pt x="47" y="0"/>
                      <a:pt x="47" y="0"/>
                      <a:pt x="47" y="0"/>
                    </a:cubicBezTo>
                    <a:cubicBezTo>
                      <a:pt x="0" y="0"/>
                      <a:pt x="0" y="0"/>
                      <a:pt x="0" y="0"/>
                    </a:cubicBezTo>
                    <a:cubicBezTo>
                      <a:pt x="0" y="123"/>
                      <a:pt x="0" y="123"/>
                      <a:pt x="0" y="123"/>
                    </a:cubicBezTo>
                    <a:cubicBezTo>
                      <a:pt x="0" y="185"/>
                      <a:pt x="35" y="217"/>
                      <a:pt x="92" y="217"/>
                    </a:cubicBezTo>
                    <a:cubicBezTo>
                      <a:pt x="150" y="217"/>
                      <a:pt x="186" y="186"/>
                      <a:pt x="186" y="1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grpSp>
      </p:grpSp>
      <p:sp>
        <p:nvSpPr>
          <p:cNvPr id="35" name="TextBox 34">
            <a:extLst>
              <a:ext uri="{FF2B5EF4-FFF2-40B4-BE49-F238E27FC236}">
                <a16:creationId xmlns:a16="http://schemas.microsoft.com/office/drawing/2014/main" id="{70EA95C0-2AC9-4D50-8E2E-457B077F5453}"/>
              </a:ext>
            </a:extLst>
          </p:cNvPr>
          <p:cNvSpPr txBox="1"/>
          <p:nvPr/>
        </p:nvSpPr>
        <p:spPr>
          <a:xfrm>
            <a:off x="1083815" y="6095878"/>
            <a:ext cx="916918" cy="124906"/>
          </a:xfrm>
          <a:prstGeom prst="rect">
            <a:avLst/>
          </a:prstGeom>
          <a:noFill/>
        </p:spPr>
        <p:txBody>
          <a:bodyPr wrap="none" lIns="0" tIns="0" rIns="0" bIns="0" rtlCol="0">
            <a:spAutoFit/>
          </a:bodyPr>
          <a:lstStyle/>
          <a:p>
            <a:pPr marL="0" marR="0" lvl="0" indent="0" algn="l" defTabSz="914400" rtl="0" eaLnBrk="1" fontAlgn="auto" latinLnBrk="0" hangingPunct="1">
              <a:lnSpc>
                <a:spcPct val="110000"/>
              </a:lnSpc>
              <a:spcBef>
                <a:spcPts val="400"/>
              </a:spcBef>
              <a:spcAft>
                <a:spcPts val="400"/>
              </a:spcAft>
              <a:buClrTx/>
              <a:buSzTx/>
              <a:buFontTx/>
              <a:buNone/>
              <a:tabLst/>
              <a:defRPr/>
            </a:pPr>
            <a:r>
              <a:rPr kumimoji="0" lang="en-GB" sz="800" b="0" i="0" u="none" strike="noStrike" kern="1200" cap="none" spc="0" normalizeH="0" baseline="0" noProof="0" dirty="0">
                <a:ln>
                  <a:noFill/>
                </a:ln>
                <a:solidFill>
                  <a:prstClr val="black">
                    <a:lumMod val="65000"/>
                    <a:lumOff val="35000"/>
                  </a:prstClr>
                </a:solidFill>
                <a:effectLst/>
                <a:uLnTx/>
                <a:uFillTx/>
                <a:latin typeface="Arial"/>
                <a:ea typeface="+mn-ea"/>
                <a:cs typeface="+mn-cs"/>
              </a:rPr>
              <a:t>endorsed by UKOM</a:t>
            </a:r>
          </a:p>
        </p:txBody>
      </p:sp>
      <p:pic>
        <p:nvPicPr>
          <p:cNvPr id="36" name="Picture 35" descr="Logo&#10;&#10;Description automatically generated">
            <a:extLst>
              <a:ext uri="{FF2B5EF4-FFF2-40B4-BE49-F238E27FC236}">
                <a16:creationId xmlns:a16="http://schemas.microsoft.com/office/drawing/2014/main" id="{2A594C04-3B1C-48A5-9998-F6288C99FC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65243" y="6171839"/>
            <a:ext cx="497891" cy="452321"/>
          </a:xfrm>
          <a:prstGeom prst="rect">
            <a:avLst/>
          </a:prstGeom>
        </p:spPr>
      </p:pic>
    </p:spTree>
    <p:extLst>
      <p:ext uri="{BB962C8B-B14F-4D97-AF65-F5344CB8AC3E}">
        <p14:creationId xmlns:p14="http://schemas.microsoft.com/office/powerpoint/2010/main" val="2943319552"/>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B8ACF-3FFD-501C-E0CE-3EC44CF14076}"/>
            </a:ext>
          </a:extLst>
        </p:cNvPr>
        <p:cNvGrpSpPr/>
        <p:nvPr/>
      </p:nvGrpSpPr>
      <p:grpSpPr>
        <a:xfrm>
          <a:off x="0" y="0"/>
          <a:ext cx="0" cy="0"/>
          <a:chOff x="0" y="0"/>
          <a:chExt cx="0" cy="0"/>
        </a:xfrm>
      </p:grpSpPr>
      <p:sp>
        <p:nvSpPr>
          <p:cNvPr id="20" name="Rectangle: Single Corner Snipped 19">
            <a:extLst>
              <a:ext uri="{FF2B5EF4-FFF2-40B4-BE49-F238E27FC236}">
                <a16:creationId xmlns:a16="http://schemas.microsoft.com/office/drawing/2014/main" id="{F2CD9FCA-9BF0-BB83-7C0B-1BEF10CCD00A}"/>
              </a:ext>
              <a:ext uri="{C183D7F6-B498-43B3-948B-1728B52AA6E4}">
                <adec:decorative xmlns:adec="http://schemas.microsoft.com/office/drawing/2017/decorative" val="1"/>
              </a:ext>
            </a:extLst>
          </p:cNvPr>
          <p:cNvSpPr/>
          <p:nvPr/>
        </p:nvSpPr>
        <p:spPr>
          <a:xfrm flipV="1">
            <a:off x="442912"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1" name="Rectangle: Single Corner Snipped 10">
            <a:extLst>
              <a:ext uri="{FF2B5EF4-FFF2-40B4-BE49-F238E27FC236}">
                <a16:creationId xmlns:a16="http://schemas.microsoft.com/office/drawing/2014/main" id="{D3858662-7F14-4DFA-498E-15FC0F263F4C}"/>
              </a:ext>
              <a:ext uri="{C183D7F6-B498-43B3-948B-1728B52AA6E4}">
                <adec:decorative xmlns:adec="http://schemas.microsoft.com/office/drawing/2017/decorative" val="1"/>
              </a:ext>
            </a:extLst>
          </p:cNvPr>
          <p:cNvSpPr/>
          <p:nvPr/>
        </p:nvSpPr>
        <p:spPr>
          <a:xfrm flipV="1">
            <a:off x="4329970"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12" name="Rectangle: Single Corner Snipped 11">
            <a:extLst>
              <a:ext uri="{FF2B5EF4-FFF2-40B4-BE49-F238E27FC236}">
                <a16:creationId xmlns:a16="http://schemas.microsoft.com/office/drawing/2014/main" id="{AE1A3D67-950B-768C-2A15-684E48EBCD0E}"/>
              </a:ext>
              <a:ext uri="{C183D7F6-B498-43B3-948B-1728B52AA6E4}">
                <adec:decorative xmlns:adec="http://schemas.microsoft.com/office/drawing/2017/decorative" val="1"/>
              </a:ext>
            </a:extLst>
          </p:cNvPr>
          <p:cNvSpPr/>
          <p:nvPr/>
        </p:nvSpPr>
        <p:spPr>
          <a:xfrm flipV="1">
            <a:off x="8220421" y="1476270"/>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 name="Title 1">
            <a:extLst>
              <a:ext uri="{FF2B5EF4-FFF2-40B4-BE49-F238E27FC236}">
                <a16:creationId xmlns:a16="http://schemas.microsoft.com/office/drawing/2014/main" id="{3E3ED3AA-0021-5D39-5832-FAA03532C85B}"/>
              </a:ext>
            </a:extLst>
          </p:cNvPr>
          <p:cNvSpPr>
            <a:spLocks noGrp="1"/>
          </p:cNvSpPr>
          <p:nvPr>
            <p:ph type="title"/>
          </p:nvPr>
        </p:nvSpPr>
        <p:spPr>
          <a:xfrm>
            <a:off x="450000" y="701874"/>
            <a:ext cx="11299088" cy="715669"/>
          </a:xfrm>
        </p:spPr>
        <p:txBody>
          <a:bodyPr/>
          <a:lstStyle/>
          <a:p>
            <a:r>
              <a:rPr lang="en-GB" dirty="0"/>
              <a:t>Contents</a:t>
            </a:r>
          </a:p>
        </p:txBody>
      </p:sp>
      <p:sp>
        <p:nvSpPr>
          <p:cNvPr id="13" name="TextBox 12">
            <a:extLst>
              <a:ext uri="{FF2B5EF4-FFF2-40B4-BE49-F238E27FC236}">
                <a16:creationId xmlns:a16="http://schemas.microsoft.com/office/drawing/2014/main" id="{6E265927-F39E-D066-3E80-76D576888754}"/>
              </a:ext>
            </a:extLst>
          </p:cNvPr>
          <p:cNvSpPr txBox="1"/>
          <p:nvPr/>
        </p:nvSpPr>
        <p:spPr>
          <a:xfrm>
            <a:off x="902623" y="1344039"/>
            <a:ext cx="272510"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t>1</a:t>
            </a:r>
          </a:p>
        </p:txBody>
      </p:sp>
      <p:sp>
        <p:nvSpPr>
          <p:cNvPr id="16" name="TextBox 15">
            <a:extLst>
              <a:ext uri="{FF2B5EF4-FFF2-40B4-BE49-F238E27FC236}">
                <a16:creationId xmlns:a16="http://schemas.microsoft.com/office/drawing/2014/main" id="{983B3021-C63E-1419-235E-E10CD2B8A059}"/>
              </a:ext>
            </a:extLst>
          </p:cNvPr>
          <p:cNvSpPr txBox="1"/>
          <p:nvPr/>
        </p:nvSpPr>
        <p:spPr>
          <a:xfrm>
            <a:off x="864481" y="2269080"/>
            <a:ext cx="2491494" cy="369332"/>
          </a:xfrm>
          <a:prstGeom prst="rect">
            <a:avLst/>
          </a:prstGeom>
          <a:noFill/>
        </p:spPr>
        <p:txBody>
          <a:bodyPr wrap="square" lIns="0" tIns="0" rIns="0" bIns="0" rtlCol="0">
            <a:spAutoFit/>
          </a:bodyPr>
          <a:lstStyle/>
          <a:p>
            <a:pPr algn="l">
              <a:spcBef>
                <a:spcPts val="400"/>
              </a:spcBef>
              <a:spcAft>
                <a:spcPts val="400"/>
              </a:spcAft>
            </a:pPr>
            <a:r>
              <a:rPr lang="en-GB" sz="2400" b="1" dirty="0"/>
              <a:t>Ipsos and my role</a:t>
            </a:r>
          </a:p>
        </p:txBody>
      </p:sp>
      <p:sp>
        <p:nvSpPr>
          <p:cNvPr id="29" name="TextBox 28">
            <a:extLst>
              <a:ext uri="{FF2B5EF4-FFF2-40B4-BE49-F238E27FC236}">
                <a16:creationId xmlns:a16="http://schemas.microsoft.com/office/drawing/2014/main" id="{1A365070-2E71-B6FA-69C0-6418C1C21269}"/>
              </a:ext>
            </a:extLst>
          </p:cNvPr>
          <p:cNvSpPr txBox="1"/>
          <p:nvPr/>
        </p:nvSpPr>
        <p:spPr>
          <a:xfrm>
            <a:off x="4639113" y="1344039"/>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2</a:t>
            </a:r>
          </a:p>
        </p:txBody>
      </p:sp>
      <p:sp>
        <p:nvSpPr>
          <p:cNvPr id="36" name="TextBox 35">
            <a:extLst>
              <a:ext uri="{FF2B5EF4-FFF2-40B4-BE49-F238E27FC236}">
                <a16:creationId xmlns:a16="http://schemas.microsoft.com/office/drawing/2014/main" id="{8DB3237D-C981-8F6E-A623-20AEEBD3FE47}"/>
              </a:ext>
            </a:extLst>
          </p:cNvPr>
          <p:cNvSpPr txBox="1"/>
          <p:nvPr/>
        </p:nvSpPr>
        <p:spPr>
          <a:xfrm>
            <a:off x="4661065" y="2269080"/>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iris</a:t>
            </a:r>
          </a:p>
        </p:txBody>
      </p:sp>
      <p:sp>
        <p:nvSpPr>
          <p:cNvPr id="30" name="TextBox 29">
            <a:extLst>
              <a:ext uri="{FF2B5EF4-FFF2-40B4-BE49-F238E27FC236}">
                <a16:creationId xmlns:a16="http://schemas.microsoft.com/office/drawing/2014/main" id="{D4BD1A09-26D5-3885-0B60-1306763CCA34}"/>
              </a:ext>
            </a:extLst>
          </p:cNvPr>
          <p:cNvSpPr txBox="1"/>
          <p:nvPr/>
        </p:nvSpPr>
        <p:spPr>
          <a:xfrm>
            <a:off x="8494749" y="1344039"/>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solidFill>
                  <a:schemeClr val="tx2"/>
                </a:solidFill>
              </a:rPr>
              <a:t>3</a:t>
            </a:r>
          </a:p>
        </p:txBody>
      </p:sp>
      <p:sp>
        <p:nvSpPr>
          <p:cNvPr id="38" name="TextBox 37">
            <a:extLst>
              <a:ext uri="{FF2B5EF4-FFF2-40B4-BE49-F238E27FC236}">
                <a16:creationId xmlns:a16="http://schemas.microsoft.com/office/drawing/2014/main" id="{5521D9F4-E3B2-4D39-E80F-A73B052FE08E}"/>
              </a:ext>
              <a:ext uri="{C183D7F6-B498-43B3-948B-1728B52AA6E4}">
                <adec:decorative xmlns:adec="http://schemas.microsoft.com/office/drawing/2017/decorative" val="0"/>
              </a:ext>
            </a:extLst>
          </p:cNvPr>
          <p:cNvSpPr txBox="1"/>
          <p:nvPr/>
        </p:nvSpPr>
        <p:spPr>
          <a:xfrm>
            <a:off x="8505752" y="2269080"/>
            <a:ext cx="2859867" cy="369332"/>
          </a:xfrm>
          <a:prstGeom prst="rect">
            <a:avLst/>
          </a:prstGeom>
          <a:noFill/>
        </p:spPr>
        <p:txBody>
          <a:bodyPr wrap="square" lIns="0" tIns="0" rIns="0" bIns="0" rtlCol="0">
            <a:spAutoFit/>
          </a:bodyPr>
          <a:lstStyle/>
          <a:p>
            <a:pPr algn="l">
              <a:spcBef>
                <a:spcPts val="400"/>
              </a:spcBef>
              <a:spcAft>
                <a:spcPts val="400"/>
              </a:spcAft>
            </a:pPr>
            <a:r>
              <a:rPr lang="en-GB" sz="2400" b="1" dirty="0"/>
              <a:t>The panel</a:t>
            </a:r>
          </a:p>
        </p:txBody>
      </p:sp>
      <p:sp>
        <p:nvSpPr>
          <p:cNvPr id="18" name="Diagonal Stripe 17">
            <a:extLst>
              <a:ext uri="{FF2B5EF4-FFF2-40B4-BE49-F238E27FC236}">
                <a16:creationId xmlns:a16="http://schemas.microsoft.com/office/drawing/2014/main" id="{AC44C4C8-96AB-67D5-8F82-18B4EED36685}"/>
              </a:ext>
              <a:ext uri="{C183D7F6-B498-43B3-948B-1728B52AA6E4}">
                <adec:decorative xmlns:adec="http://schemas.microsoft.com/office/drawing/2017/decorative" val="1"/>
              </a:ext>
            </a:extLst>
          </p:cNvPr>
          <p:cNvSpPr/>
          <p:nvPr/>
        </p:nvSpPr>
        <p:spPr>
          <a:xfrm rot="10800000">
            <a:off x="6968521" y="2579487"/>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19" name="Diagonal Stripe 18">
            <a:extLst>
              <a:ext uri="{FF2B5EF4-FFF2-40B4-BE49-F238E27FC236}">
                <a16:creationId xmlns:a16="http://schemas.microsoft.com/office/drawing/2014/main" id="{8B41FB08-1D04-9A5A-AE05-9DF63E8DF612}"/>
              </a:ext>
              <a:ext uri="{C183D7F6-B498-43B3-948B-1728B52AA6E4}">
                <adec:decorative xmlns:adec="http://schemas.microsoft.com/office/drawing/2017/decorative" val="1"/>
              </a:ext>
            </a:extLst>
          </p:cNvPr>
          <p:cNvSpPr/>
          <p:nvPr/>
        </p:nvSpPr>
        <p:spPr>
          <a:xfrm rot="10800000">
            <a:off x="10862854" y="2579487"/>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1" name="Diagonal Stripe 20">
            <a:extLst>
              <a:ext uri="{FF2B5EF4-FFF2-40B4-BE49-F238E27FC236}">
                <a16:creationId xmlns:a16="http://schemas.microsoft.com/office/drawing/2014/main" id="{F39B442C-1C23-33D0-02BE-AFB3642BCD2F}"/>
              </a:ext>
              <a:ext uri="{C183D7F6-B498-43B3-948B-1728B52AA6E4}">
                <adec:decorative xmlns:adec="http://schemas.microsoft.com/office/drawing/2017/decorative" val="1"/>
              </a:ext>
            </a:extLst>
          </p:cNvPr>
          <p:cNvSpPr/>
          <p:nvPr/>
        </p:nvSpPr>
        <p:spPr>
          <a:xfrm rot="10800000">
            <a:off x="3080269" y="2579486"/>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22" name="Rectangle: Single Corner Snipped 21">
            <a:extLst>
              <a:ext uri="{FF2B5EF4-FFF2-40B4-BE49-F238E27FC236}">
                <a16:creationId xmlns:a16="http://schemas.microsoft.com/office/drawing/2014/main" id="{36533125-254D-BBF1-6F08-7B2F8AEFB87C}"/>
              </a:ext>
              <a:ext uri="{C183D7F6-B498-43B3-948B-1728B52AA6E4}">
                <adec:decorative xmlns:adec="http://schemas.microsoft.com/office/drawing/2017/decorative" val="1"/>
              </a:ext>
            </a:extLst>
          </p:cNvPr>
          <p:cNvSpPr/>
          <p:nvPr/>
        </p:nvSpPr>
        <p:spPr>
          <a:xfrm flipV="1">
            <a:off x="420906"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3" name="Rectangle: Single Corner Snipped 22">
            <a:extLst>
              <a:ext uri="{FF2B5EF4-FFF2-40B4-BE49-F238E27FC236}">
                <a16:creationId xmlns:a16="http://schemas.microsoft.com/office/drawing/2014/main" id="{61F73164-4256-B7D6-1186-85048670621F}"/>
              </a:ext>
              <a:ext uri="{C183D7F6-B498-43B3-948B-1728B52AA6E4}">
                <adec:decorative xmlns:adec="http://schemas.microsoft.com/office/drawing/2017/decorative" val="1"/>
              </a:ext>
            </a:extLst>
          </p:cNvPr>
          <p:cNvSpPr/>
          <p:nvPr/>
        </p:nvSpPr>
        <p:spPr>
          <a:xfrm flipV="1">
            <a:off x="4329970"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4" name="Rectangle: Single Corner Snipped 23">
            <a:extLst>
              <a:ext uri="{FF2B5EF4-FFF2-40B4-BE49-F238E27FC236}">
                <a16:creationId xmlns:a16="http://schemas.microsoft.com/office/drawing/2014/main" id="{1F3FB116-99A4-8A5A-3273-7076E6F27F1B}"/>
              </a:ext>
              <a:ext uri="{C183D7F6-B498-43B3-948B-1728B52AA6E4}">
                <adec:decorative xmlns:adec="http://schemas.microsoft.com/office/drawing/2017/decorative" val="1"/>
              </a:ext>
            </a:extLst>
          </p:cNvPr>
          <p:cNvSpPr/>
          <p:nvPr/>
        </p:nvSpPr>
        <p:spPr>
          <a:xfrm flipV="1">
            <a:off x="8198415" y="3857555"/>
            <a:ext cx="3540125" cy="2011457"/>
          </a:xfrm>
          <a:prstGeom prst="snip1Rect">
            <a:avLst>
              <a:gd name="adj" fmla="val 33263"/>
            </a:avLst>
          </a:prstGeom>
          <a:solidFill>
            <a:srgbClr val="E7EB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l">
              <a:lnSpc>
                <a:spcPct val="112000"/>
              </a:lnSpc>
              <a:spcBef>
                <a:spcPts val="400"/>
              </a:spcBef>
              <a:spcAft>
                <a:spcPts val="400"/>
              </a:spcAft>
            </a:pPr>
            <a:endParaRPr lang="en-GB" sz="1200" dirty="0">
              <a:solidFill>
                <a:schemeClr val="tx1"/>
              </a:solidFill>
            </a:endParaRPr>
          </a:p>
        </p:txBody>
      </p:sp>
      <p:sp>
        <p:nvSpPr>
          <p:cNvPr id="25" name="TextBox 24">
            <a:extLst>
              <a:ext uri="{FF2B5EF4-FFF2-40B4-BE49-F238E27FC236}">
                <a16:creationId xmlns:a16="http://schemas.microsoft.com/office/drawing/2014/main" id="{ED1CFD12-5CDB-50AC-A9ED-A80E4A3965D5}"/>
              </a:ext>
            </a:extLst>
          </p:cNvPr>
          <p:cNvSpPr txBox="1"/>
          <p:nvPr/>
        </p:nvSpPr>
        <p:spPr>
          <a:xfrm>
            <a:off x="806442" y="3794148"/>
            <a:ext cx="464872" cy="984885"/>
          </a:xfrm>
          <a:prstGeom prst="rect">
            <a:avLst/>
          </a:prstGeom>
          <a:noFill/>
        </p:spPr>
        <p:txBody>
          <a:bodyPr wrap="none" lIns="0" tIns="0" rIns="0" bIns="0" rtlCol="0">
            <a:spAutoFit/>
          </a:bodyPr>
          <a:lstStyle/>
          <a:p>
            <a:pPr algn="ctr">
              <a:lnSpc>
                <a:spcPct val="120000"/>
              </a:lnSpc>
              <a:spcBef>
                <a:spcPts val="400"/>
              </a:spcBef>
              <a:spcAft>
                <a:spcPts val="400"/>
              </a:spcAft>
            </a:pPr>
            <a:r>
              <a:rPr lang="en-GB" sz="6000" b="1" dirty="0"/>
              <a:t>4</a:t>
            </a:r>
          </a:p>
        </p:txBody>
      </p:sp>
      <p:sp>
        <p:nvSpPr>
          <p:cNvPr id="26" name="TextBox 25">
            <a:extLst>
              <a:ext uri="{FF2B5EF4-FFF2-40B4-BE49-F238E27FC236}">
                <a16:creationId xmlns:a16="http://schemas.microsoft.com/office/drawing/2014/main" id="{17EEE4C5-3E17-E7D2-F6CD-3B2ABD2E62B9}"/>
              </a:ext>
            </a:extLst>
          </p:cNvPr>
          <p:cNvSpPr txBox="1"/>
          <p:nvPr/>
        </p:nvSpPr>
        <p:spPr>
          <a:xfrm>
            <a:off x="842475" y="4768352"/>
            <a:ext cx="2491494" cy="738664"/>
          </a:xfrm>
          <a:prstGeom prst="rect">
            <a:avLst/>
          </a:prstGeom>
          <a:noFill/>
        </p:spPr>
        <p:txBody>
          <a:bodyPr wrap="square" lIns="0" tIns="0" rIns="0" bIns="0" rtlCol="0">
            <a:spAutoFit/>
          </a:bodyPr>
          <a:lstStyle/>
          <a:p>
            <a:pPr algn="l">
              <a:spcBef>
                <a:spcPts val="400"/>
              </a:spcBef>
              <a:spcAft>
                <a:spcPts val="400"/>
              </a:spcAft>
            </a:pPr>
            <a:r>
              <a:rPr lang="en-GB" sz="2400" b="1" dirty="0"/>
              <a:t>Surveying panellists</a:t>
            </a:r>
          </a:p>
        </p:txBody>
      </p:sp>
      <p:sp>
        <p:nvSpPr>
          <p:cNvPr id="27" name="TextBox 26">
            <a:extLst>
              <a:ext uri="{FF2B5EF4-FFF2-40B4-BE49-F238E27FC236}">
                <a16:creationId xmlns:a16="http://schemas.microsoft.com/office/drawing/2014/main" id="{90314F67-C582-ED17-553D-4AD4EF0F5D94}"/>
              </a:ext>
            </a:extLst>
          </p:cNvPr>
          <p:cNvSpPr txBox="1"/>
          <p:nvPr/>
        </p:nvSpPr>
        <p:spPr>
          <a:xfrm>
            <a:off x="4639113" y="3794148"/>
            <a:ext cx="43120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5</a:t>
            </a:r>
          </a:p>
        </p:txBody>
      </p:sp>
      <p:sp>
        <p:nvSpPr>
          <p:cNvPr id="28" name="TextBox 27">
            <a:extLst>
              <a:ext uri="{FF2B5EF4-FFF2-40B4-BE49-F238E27FC236}">
                <a16:creationId xmlns:a16="http://schemas.microsoft.com/office/drawing/2014/main" id="{475AB6AA-0521-D794-05E5-CABAC99FAD64}"/>
              </a:ext>
            </a:extLst>
          </p:cNvPr>
          <p:cNvSpPr txBox="1"/>
          <p:nvPr/>
        </p:nvSpPr>
        <p:spPr>
          <a:xfrm>
            <a:off x="4639059" y="4768352"/>
            <a:ext cx="2736543" cy="369332"/>
          </a:xfrm>
          <a:prstGeom prst="rect">
            <a:avLst/>
          </a:prstGeom>
          <a:noFill/>
        </p:spPr>
        <p:txBody>
          <a:bodyPr wrap="square" lIns="0" tIns="0" rIns="0" bIns="0" rtlCol="0">
            <a:spAutoFit/>
          </a:bodyPr>
          <a:lstStyle/>
          <a:p>
            <a:pPr algn="l">
              <a:spcBef>
                <a:spcPts val="400"/>
              </a:spcBef>
              <a:spcAft>
                <a:spcPts val="400"/>
              </a:spcAft>
            </a:pPr>
            <a:r>
              <a:rPr lang="en-GB" sz="2400" b="1" dirty="0"/>
              <a:t>Costs</a:t>
            </a:r>
          </a:p>
        </p:txBody>
      </p:sp>
      <p:sp>
        <p:nvSpPr>
          <p:cNvPr id="31" name="TextBox 30">
            <a:extLst>
              <a:ext uri="{FF2B5EF4-FFF2-40B4-BE49-F238E27FC236}">
                <a16:creationId xmlns:a16="http://schemas.microsoft.com/office/drawing/2014/main" id="{5F745736-2036-D60B-B57F-05DA64B97C9D}"/>
              </a:ext>
            </a:extLst>
          </p:cNvPr>
          <p:cNvSpPr txBox="1"/>
          <p:nvPr/>
        </p:nvSpPr>
        <p:spPr>
          <a:xfrm>
            <a:off x="8494749" y="3794148"/>
            <a:ext cx="415178" cy="984885"/>
          </a:xfrm>
          <a:prstGeom prst="rect">
            <a:avLst/>
          </a:prstGeom>
          <a:noFill/>
        </p:spPr>
        <p:txBody>
          <a:bodyPr wrap="none" lIns="0" tIns="0" rIns="0" bIns="0" rtlCol="0">
            <a:spAutoFit/>
          </a:bodyPr>
          <a:lstStyle/>
          <a:p>
            <a:pPr algn="l">
              <a:lnSpc>
                <a:spcPct val="120000"/>
              </a:lnSpc>
              <a:spcBef>
                <a:spcPts val="400"/>
              </a:spcBef>
              <a:spcAft>
                <a:spcPts val="400"/>
              </a:spcAft>
            </a:pPr>
            <a:r>
              <a:rPr lang="en-GB" sz="6000" b="1" dirty="0"/>
              <a:t>6</a:t>
            </a:r>
          </a:p>
        </p:txBody>
      </p:sp>
      <p:sp>
        <p:nvSpPr>
          <p:cNvPr id="37" name="Diagonal Stripe 36">
            <a:extLst>
              <a:ext uri="{FF2B5EF4-FFF2-40B4-BE49-F238E27FC236}">
                <a16:creationId xmlns:a16="http://schemas.microsoft.com/office/drawing/2014/main" id="{ADF6D431-B5FF-2D55-8F44-BBD191A55D5D}"/>
              </a:ext>
              <a:ext uri="{C183D7F6-B498-43B3-948B-1728B52AA6E4}">
                <adec:decorative xmlns:adec="http://schemas.microsoft.com/office/drawing/2017/decorative" val="1"/>
              </a:ext>
            </a:extLst>
          </p:cNvPr>
          <p:cNvSpPr/>
          <p:nvPr/>
        </p:nvSpPr>
        <p:spPr>
          <a:xfrm rot="10800000">
            <a:off x="6946515" y="4960772"/>
            <a:ext cx="908240" cy="908240"/>
          </a:xfrm>
          <a:prstGeom prst="diagStripe">
            <a:avLst>
              <a:gd name="adj" fmla="val 4906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9" name="Diagonal Stripe 38">
            <a:extLst>
              <a:ext uri="{FF2B5EF4-FFF2-40B4-BE49-F238E27FC236}">
                <a16:creationId xmlns:a16="http://schemas.microsoft.com/office/drawing/2014/main" id="{158C2BD3-CC35-BDEB-78E1-B17B4969DA4D}"/>
              </a:ext>
              <a:ext uri="{C183D7F6-B498-43B3-948B-1728B52AA6E4}">
                <adec:decorative xmlns:adec="http://schemas.microsoft.com/office/drawing/2017/decorative" val="1"/>
              </a:ext>
            </a:extLst>
          </p:cNvPr>
          <p:cNvSpPr/>
          <p:nvPr/>
        </p:nvSpPr>
        <p:spPr>
          <a:xfrm rot="10800000">
            <a:off x="10840848" y="4960772"/>
            <a:ext cx="908240" cy="908240"/>
          </a:xfrm>
          <a:prstGeom prst="diagStripe">
            <a:avLst>
              <a:gd name="adj" fmla="val 4906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44" name="Diagonal Stripe 43">
            <a:extLst>
              <a:ext uri="{FF2B5EF4-FFF2-40B4-BE49-F238E27FC236}">
                <a16:creationId xmlns:a16="http://schemas.microsoft.com/office/drawing/2014/main" id="{74E39EEB-2F06-B6FA-80FE-9F107591485E}"/>
              </a:ext>
              <a:ext uri="{C183D7F6-B498-43B3-948B-1728B52AA6E4}">
                <adec:decorative xmlns:adec="http://schemas.microsoft.com/office/drawing/2017/decorative" val="1"/>
              </a:ext>
            </a:extLst>
          </p:cNvPr>
          <p:cNvSpPr/>
          <p:nvPr/>
        </p:nvSpPr>
        <p:spPr>
          <a:xfrm rot="10800000">
            <a:off x="3058263" y="4960771"/>
            <a:ext cx="908240" cy="908240"/>
          </a:xfrm>
          <a:prstGeom prst="diagStripe">
            <a:avLst>
              <a:gd name="adj" fmla="val 4906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lnSpc>
                <a:spcPct val="112000"/>
              </a:lnSpc>
              <a:spcBef>
                <a:spcPts val="400"/>
              </a:spcBef>
              <a:spcAft>
                <a:spcPts val="400"/>
              </a:spcAft>
            </a:pPr>
            <a:endParaRPr lang="en-GB" sz="1200" dirty="0">
              <a:solidFill>
                <a:schemeClr val="tx1"/>
              </a:solidFill>
            </a:endParaRPr>
          </a:p>
        </p:txBody>
      </p:sp>
      <p:sp>
        <p:nvSpPr>
          <p:cNvPr id="3" name="TextBox 2">
            <a:extLst>
              <a:ext uri="{FF2B5EF4-FFF2-40B4-BE49-F238E27FC236}">
                <a16:creationId xmlns:a16="http://schemas.microsoft.com/office/drawing/2014/main" id="{22E8EFF3-70CF-6EC2-528D-B207A80213D5}"/>
              </a:ext>
            </a:extLst>
          </p:cNvPr>
          <p:cNvSpPr txBox="1"/>
          <p:nvPr/>
        </p:nvSpPr>
        <p:spPr>
          <a:xfrm>
            <a:off x="8501351" y="4768352"/>
            <a:ext cx="2736543" cy="738664"/>
          </a:xfrm>
          <a:prstGeom prst="rect">
            <a:avLst/>
          </a:prstGeom>
          <a:noFill/>
        </p:spPr>
        <p:txBody>
          <a:bodyPr wrap="square" lIns="0" tIns="0" rIns="0" bIns="0" rtlCol="0">
            <a:spAutoFit/>
          </a:bodyPr>
          <a:lstStyle/>
          <a:p>
            <a:pPr algn="l">
              <a:spcBef>
                <a:spcPts val="400"/>
              </a:spcBef>
              <a:spcAft>
                <a:spcPts val="400"/>
              </a:spcAft>
            </a:pPr>
            <a:r>
              <a:rPr lang="en-GB" sz="2400" b="1" dirty="0"/>
              <a:t>Success stories to date</a:t>
            </a:r>
          </a:p>
        </p:txBody>
      </p:sp>
    </p:spTree>
    <p:extLst>
      <p:ext uri="{BB962C8B-B14F-4D97-AF65-F5344CB8AC3E}">
        <p14:creationId xmlns:p14="http://schemas.microsoft.com/office/powerpoint/2010/main" val="1267234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D92F1A-D8C5-AA26-AAA6-16F9F5BE2150}"/>
              </a:ext>
            </a:extLst>
          </p:cNvPr>
          <p:cNvSpPr>
            <a:spLocks noGrp="1"/>
          </p:cNvSpPr>
          <p:nvPr>
            <p:ph idx="1"/>
          </p:nvPr>
        </p:nvSpPr>
        <p:spPr/>
        <p:txBody>
          <a:bodyPr/>
          <a:lstStyle/>
          <a:p>
            <a:r>
              <a:rPr lang="en-GB" sz="2000" dirty="0">
                <a:ea typeface="+mn-lt"/>
                <a:cs typeface="+mn-lt"/>
              </a:rPr>
              <a:t>It is the key source of information on people’s behaviour which is linked to devices</a:t>
            </a:r>
          </a:p>
          <a:p>
            <a:r>
              <a:rPr lang="en-GB" sz="2000" dirty="0">
                <a:ea typeface="+mn-lt"/>
                <a:cs typeface="+mn-lt"/>
              </a:rPr>
              <a:t>Passively metered behaviour of the 10,000 single-source (with c.25,000 devices) panel</a:t>
            </a:r>
          </a:p>
          <a:p>
            <a:r>
              <a:rPr lang="en-GB" sz="2000" dirty="0">
                <a:ea typeface="+mn-lt"/>
                <a:cs typeface="+mn-lt"/>
              </a:rPr>
              <a:t>The panel is representative of the UK adult internet-using population (aged 15+, recruited to quotas set from the Establishment Survey):</a:t>
            </a:r>
          </a:p>
          <a:p>
            <a:pPr marL="285750" lvl="0" indent="-285750" algn="just">
              <a:buFont typeface="Arial"/>
              <a:buChar char="•"/>
            </a:pPr>
            <a:r>
              <a:rPr lang="en-GB" sz="2000" dirty="0">
                <a:ea typeface="+mn-lt"/>
                <a:cs typeface="+mn-lt"/>
              </a:rPr>
              <a:t>TV region</a:t>
            </a:r>
          </a:p>
          <a:p>
            <a:pPr marL="285750" lvl="0" indent="-285750" algn="just">
              <a:buFont typeface="Arial"/>
              <a:buChar char="•"/>
            </a:pPr>
            <a:r>
              <a:rPr lang="en-GB" sz="2000" dirty="0">
                <a:ea typeface="+mn-lt"/>
                <a:cs typeface="+mn-lt"/>
              </a:rPr>
              <a:t>Age group by gender</a:t>
            </a:r>
          </a:p>
          <a:p>
            <a:pPr marL="285750" lvl="0" indent="-285750" algn="just">
              <a:buFont typeface="Arial"/>
              <a:buChar char="•"/>
            </a:pPr>
            <a:r>
              <a:rPr lang="en-GB" sz="2000" dirty="0">
                <a:ea typeface="+mn-lt"/>
                <a:cs typeface="+mn-lt"/>
              </a:rPr>
              <a:t>Social grade</a:t>
            </a:r>
          </a:p>
          <a:p>
            <a:pPr marL="285750" indent="-285750" algn="just">
              <a:buFont typeface="Arial"/>
              <a:buChar char="•"/>
            </a:pPr>
            <a:r>
              <a:rPr lang="en-GB" sz="2000" dirty="0">
                <a:ea typeface="+mn-lt"/>
                <a:cs typeface="+mn-lt"/>
              </a:rPr>
              <a:t>Life stage and household size</a:t>
            </a:r>
          </a:p>
          <a:p>
            <a:pPr marL="285750" lvl="0" indent="-285750" algn="just">
              <a:buFont typeface="Arial"/>
              <a:buChar char="•"/>
            </a:pPr>
            <a:r>
              <a:rPr lang="en-GB" sz="2000" dirty="0">
                <a:ea typeface="+mn-lt"/>
                <a:cs typeface="+mn-lt"/>
              </a:rPr>
              <a:t>Device types used</a:t>
            </a:r>
          </a:p>
          <a:p>
            <a:pPr marL="285750" lvl="0" indent="-285750" algn="just">
              <a:buFont typeface="Arial"/>
              <a:buChar char="•"/>
            </a:pPr>
            <a:r>
              <a:rPr lang="en-GB" sz="2000" dirty="0">
                <a:ea typeface="+mn-lt"/>
                <a:cs typeface="+mn-lt"/>
              </a:rPr>
              <a:t>Internet usage (weight of)</a:t>
            </a:r>
          </a:p>
          <a:p>
            <a:endParaRPr lang="en-GB" sz="2000" dirty="0"/>
          </a:p>
        </p:txBody>
      </p:sp>
      <p:sp>
        <p:nvSpPr>
          <p:cNvPr id="3" name="Title 2">
            <a:extLst>
              <a:ext uri="{FF2B5EF4-FFF2-40B4-BE49-F238E27FC236}">
                <a16:creationId xmlns:a16="http://schemas.microsoft.com/office/drawing/2014/main" id="{EB57610F-905C-174A-5CBF-F5AF74BFC301}"/>
              </a:ext>
            </a:extLst>
          </p:cNvPr>
          <p:cNvSpPr>
            <a:spLocks noGrp="1"/>
          </p:cNvSpPr>
          <p:nvPr>
            <p:ph type="title"/>
          </p:nvPr>
        </p:nvSpPr>
        <p:spPr/>
        <p:txBody>
          <a:bodyPr/>
          <a:lstStyle/>
          <a:p>
            <a:r>
              <a:rPr lang="en-GB" dirty="0"/>
              <a:t>The panel</a:t>
            </a:r>
          </a:p>
        </p:txBody>
      </p:sp>
    </p:spTree>
    <p:extLst>
      <p:ext uri="{BB962C8B-B14F-4D97-AF65-F5344CB8AC3E}">
        <p14:creationId xmlns:p14="http://schemas.microsoft.com/office/powerpoint/2010/main" val="220644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BA71D-B54B-DF3D-77AC-99429EDA8F03}"/>
              </a:ext>
            </a:extLst>
          </p:cNvPr>
          <p:cNvSpPr>
            <a:spLocks noGrp="1"/>
          </p:cNvSpPr>
          <p:nvPr>
            <p:ph idx="1"/>
          </p:nvPr>
        </p:nvSpPr>
        <p:spPr/>
        <p:txBody>
          <a:bodyPr/>
          <a:lstStyle/>
          <a:p>
            <a:pPr marL="342900" indent="-342900">
              <a:buFont typeface="Arial" panose="020B0604020202020204" pitchFamily="34" charset="0"/>
              <a:buChar char="•"/>
            </a:pPr>
            <a:r>
              <a:rPr lang="en-GB" dirty="0">
                <a:ea typeface="+mn-lt"/>
                <a:cs typeface="+mn-lt"/>
              </a:rPr>
              <a:t>A variety of both online and offline recruitment methods are used to recruit the sample, including other Ipsos recruited eligible passive panels</a:t>
            </a:r>
          </a:p>
          <a:p>
            <a:pPr marL="342900" indent="-342900">
              <a:buFont typeface="Arial" panose="020B0604020202020204" pitchFamily="34" charset="0"/>
              <a:buChar char="•"/>
            </a:pPr>
            <a:r>
              <a:rPr lang="en-GB" dirty="0">
                <a:ea typeface="+mn-lt"/>
                <a:cs typeface="+mn-lt"/>
              </a:rPr>
              <a:t>29% of the current sample have been recruited from an offline source, either postal invite or telephone</a:t>
            </a:r>
          </a:p>
          <a:p>
            <a:pPr marL="342900" indent="-342900">
              <a:buFont typeface="Arial" panose="020B0604020202020204" pitchFamily="34" charset="0"/>
              <a:buChar char="•"/>
            </a:pPr>
            <a:r>
              <a:rPr lang="en-GB" dirty="0">
                <a:ea typeface="+mn-lt"/>
                <a:cs typeface="+mn-lt"/>
              </a:rPr>
              <a:t>Each panellist is asked to register all the devices they use to access the internet, but are accepted onto the panel without complete coverage of all their devices (e.g. both home and work) provided that they register at least their primary personal device and one other personal device</a:t>
            </a:r>
            <a:endParaRPr lang="en-GB" dirty="0"/>
          </a:p>
        </p:txBody>
      </p:sp>
      <p:sp>
        <p:nvSpPr>
          <p:cNvPr id="3" name="Title 2">
            <a:extLst>
              <a:ext uri="{FF2B5EF4-FFF2-40B4-BE49-F238E27FC236}">
                <a16:creationId xmlns:a16="http://schemas.microsoft.com/office/drawing/2014/main" id="{CCF8AB1C-DA09-2FC9-00E1-57F2877BF976}"/>
              </a:ext>
            </a:extLst>
          </p:cNvPr>
          <p:cNvSpPr>
            <a:spLocks noGrp="1"/>
          </p:cNvSpPr>
          <p:nvPr>
            <p:ph type="title"/>
          </p:nvPr>
        </p:nvSpPr>
        <p:spPr/>
        <p:txBody>
          <a:bodyPr/>
          <a:lstStyle/>
          <a:p>
            <a:r>
              <a:rPr lang="en-GB" dirty="0"/>
              <a:t>Recruitment</a:t>
            </a:r>
          </a:p>
        </p:txBody>
      </p:sp>
    </p:spTree>
    <p:extLst>
      <p:ext uri="{BB962C8B-B14F-4D97-AF65-F5344CB8AC3E}">
        <p14:creationId xmlns:p14="http://schemas.microsoft.com/office/powerpoint/2010/main" val="4189936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783444-8AF8-11B0-6880-81A0720F9C4E}"/>
              </a:ext>
            </a:extLst>
          </p:cNvPr>
          <p:cNvSpPr>
            <a:spLocks noGrp="1"/>
          </p:cNvSpPr>
          <p:nvPr>
            <p:ph type="title"/>
          </p:nvPr>
        </p:nvSpPr>
        <p:spPr/>
        <p:txBody>
          <a:bodyPr/>
          <a:lstStyle/>
          <a:p>
            <a:r>
              <a:rPr lang="en-GB" dirty="0"/>
              <a:t>Process</a:t>
            </a:r>
          </a:p>
        </p:txBody>
      </p:sp>
      <p:grpSp>
        <p:nvGrpSpPr>
          <p:cNvPr id="10" name="Group 9">
            <a:extLst>
              <a:ext uri="{FF2B5EF4-FFF2-40B4-BE49-F238E27FC236}">
                <a16:creationId xmlns:a16="http://schemas.microsoft.com/office/drawing/2014/main" id="{96A81491-717F-3636-3E78-F3E18D8C01CB}"/>
              </a:ext>
            </a:extLst>
          </p:cNvPr>
          <p:cNvGrpSpPr>
            <a:grpSpLocks noChangeAspect="1"/>
          </p:cNvGrpSpPr>
          <p:nvPr/>
        </p:nvGrpSpPr>
        <p:grpSpPr>
          <a:xfrm>
            <a:off x="1056000" y="2179669"/>
            <a:ext cx="10080000" cy="2627917"/>
            <a:chOff x="401276" y="8073630"/>
            <a:chExt cx="6920084" cy="1804108"/>
          </a:xfrm>
        </p:grpSpPr>
        <p:pic>
          <p:nvPicPr>
            <p:cNvPr id="11" name="Picture 7" descr="Graphical user interface, application&#10;&#10;Description automatically generated">
              <a:extLst>
                <a:ext uri="{FF2B5EF4-FFF2-40B4-BE49-F238E27FC236}">
                  <a16:creationId xmlns:a16="http://schemas.microsoft.com/office/drawing/2014/main" id="{1FF1FEF3-87E7-3C02-A6FF-90F3B0C50766}"/>
                </a:ext>
              </a:extLst>
            </p:cNvPr>
            <p:cNvPicPr>
              <a:picLocks noChangeAspect="1"/>
            </p:cNvPicPr>
            <p:nvPr/>
          </p:nvPicPr>
          <p:blipFill>
            <a:blip r:embed="rId2"/>
            <a:srcRect t="10206"/>
            <a:stretch/>
          </p:blipFill>
          <p:spPr>
            <a:xfrm>
              <a:off x="401276" y="8073631"/>
              <a:ext cx="1334220" cy="1785919"/>
            </a:xfrm>
            <a:prstGeom prst="rect">
              <a:avLst/>
            </a:prstGeom>
          </p:spPr>
        </p:pic>
        <p:pic>
          <p:nvPicPr>
            <p:cNvPr id="12" name="Picture 11" descr="Graphical user interface, text, application, chat or text message&#10;&#10;Description automatically generated">
              <a:extLst>
                <a:ext uri="{FF2B5EF4-FFF2-40B4-BE49-F238E27FC236}">
                  <a16:creationId xmlns:a16="http://schemas.microsoft.com/office/drawing/2014/main" id="{EAC47E29-397F-9C3A-4203-4B5FACFF2851}"/>
                </a:ext>
              </a:extLst>
            </p:cNvPr>
            <p:cNvPicPr>
              <a:picLocks noChangeAspect="1"/>
            </p:cNvPicPr>
            <p:nvPr/>
          </p:nvPicPr>
          <p:blipFill>
            <a:blip r:embed="rId3"/>
            <a:srcRect t="11388"/>
            <a:stretch/>
          </p:blipFill>
          <p:spPr>
            <a:xfrm>
              <a:off x="1828047" y="8096265"/>
              <a:ext cx="1329337" cy="1779325"/>
            </a:xfrm>
            <a:prstGeom prst="rect">
              <a:avLst/>
            </a:prstGeom>
          </p:spPr>
        </p:pic>
        <p:pic>
          <p:nvPicPr>
            <p:cNvPr id="13" name="Picture 9" descr="Graphical user interface, text, application&#10;&#10;Description automatically generated">
              <a:extLst>
                <a:ext uri="{FF2B5EF4-FFF2-40B4-BE49-F238E27FC236}">
                  <a16:creationId xmlns:a16="http://schemas.microsoft.com/office/drawing/2014/main" id="{2A4326E8-69FD-4F60-A7F2-B8B7119D6359}"/>
                </a:ext>
              </a:extLst>
            </p:cNvPr>
            <p:cNvPicPr>
              <a:picLocks noChangeAspect="1"/>
            </p:cNvPicPr>
            <p:nvPr/>
          </p:nvPicPr>
          <p:blipFill>
            <a:blip r:embed="rId4"/>
            <a:srcRect t="11519"/>
            <a:stretch/>
          </p:blipFill>
          <p:spPr>
            <a:xfrm>
              <a:off x="3235816" y="8096265"/>
              <a:ext cx="1277139" cy="1756690"/>
            </a:xfrm>
            <a:prstGeom prst="rect">
              <a:avLst/>
            </a:prstGeom>
          </p:spPr>
        </p:pic>
        <p:pic>
          <p:nvPicPr>
            <p:cNvPr id="14" name="Picture 11" descr="Graphical user interface, application&#10;&#10;Description automatically generated">
              <a:extLst>
                <a:ext uri="{FF2B5EF4-FFF2-40B4-BE49-F238E27FC236}">
                  <a16:creationId xmlns:a16="http://schemas.microsoft.com/office/drawing/2014/main" id="{BF836FFA-E4BF-6E79-16EE-1E39D095668E}"/>
                </a:ext>
              </a:extLst>
            </p:cNvPr>
            <p:cNvPicPr>
              <a:picLocks noChangeAspect="1"/>
            </p:cNvPicPr>
            <p:nvPr/>
          </p:nvPicPr>
          <p:blipFill>
            <a:blip r:embed="rId5"/>
            <a:srcRect t="9950"/>
            <a:stretch/>
          </p:blipFill>
          <p:spPr>
            <a:xfrm>
              <a:off x="6046086" y="8073630"/>
              <a:ext cx="1275274" cy="1804108"/>
            </a:xfrm>
            <a:prstGeom prst="rect">
              <a:avLst/>
            </a:prstGeom>
          </p:spPr>
        </p:pic>
        <p:pic>
          <p:nvPicPr>
            <p:cNvPr id="15" name="Picture 10" descr="Graphical user interface, text, application&#10;&#10;Description automatically generated">
              <a:extLst>
                <a:ext uri="{FF2B5EF4-FFF2-40B4-BE49-F238E27FC236}">
                  <a16:creationId xmlns:a16="http://schemas.microsoft.com/office/drawing/2014/main" id="{0A95B944-9810-F20F-E47E-836FA8912857}"/>
                </a:ext>
              </a:extLst>
            </p:cNvPr>
            <p:cNvPicPr>
              <a:picLocks noChangeAspect="1"/>
            </p:cNvPicPr>
            <p:nvPr/>
          </p:nvPicPr>
          <p:blipFill>
            <a:blip r:embed="rId6"/>
            <a:srcRect t="10749"/>
            <a:stretch/>
          </p:blipFill>
          <p:spPr>
            <a:xfrm>
              <a:off x="4588136" y="8085752"/>
              <a:ext cx="1375587" cy="1779325"/>
            </a:xfrm>
            <a:prstGeom prst="rect">
              <a:avLst/>
            </a:prstGeom>
          </p:spPr>
        </p:pic>
      </p:grpSp>
    </p:spTree>
    <p:extLst>
      <p:ext uri="{BB962C8B-B14F-4D97-AF65-F5344CB8AC3E}">
        <p14:creationId xmlns:p14="http://schemas.microsoft.com/office/powerpoint/2010/main" val="29266582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Theme2">
  <a:themeElements>
    <a:clrScheme name="Ipsos_2024_v2">
      <a:dk1>
        <a:srgbClr val="000000"/>
      </a:dk1>
      <a:lt1>
        <a:sysClr val="window" lastClr="FFFFFF"/>
      </a:lt1>
      <a:dk2>
        <a:srgbClr val="1DAFAD"/>
      </a:dk2>
      <a:lt2>
        <a:srgbClr val="103C50"/>
      </a:lt2>
      <a:accent1>
        <a:srgbClr val="121B5A"/>
      </a:accent1>
      <a:accent2>
        <a:srgbClr val="E2DA51"/>
      </a:accent2>
      <a:accent3>
        <a:srgbClr val="FF740F"/>
      </a:accent3>
      <a:accent4>
        <a:srgbClr val="452567"/>
      </a:accent4>
      <a:accent5>
        <a:srgbClr val="E50158"/>
      </a:accent5>
      <a:accent6>
        <a:srgbClr val="9FE5D8"/>
      </a:accent6>
      <a:hlink>
        <a:srgbClr val="2F469C"/>
      </a:hlink>
      <a:folHlink>
        <a:srgbClr val="84329B"/>
      </a:folHlink>
    </a:clrScheme>
    <a:fontScheme name="Ipsos General">
      <a:majorFont>
        <a:latin typeface="Barlow Semi Condensed ExtraBold"/>
        <a:ea typeface=""/>
        <a:cs typeface=""/>
      </a:majorFont>
      <a:minorFont>
        <a:latin typeface="Barl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7EBF0"/>
        </a:solidFill>
        <a:ln>
          <a:noFill/>
        </a:ln>
      </a:spPr>
      <a:bodyPr rtlCol="0" anchor="t"/>
      <a:lstStyle>
        <a:defPPr algn="l">
          <a:lnSpc>
            <a:spcPct val="112000"/>
          </a:lnSpc>
          <a:spcBef>
            <a:spcPts val="400"/>
          </a:spcBef>
          <a:spcAft>
            <a:spcPts val="400"/>
          </a:spcAft>
          <a:defRPr sz="2400"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115000"/>
          </a:lnSpc>
          <a:spcBef>
            <a:spcPts val="400"/>
          </a:spcBef>
          <a:spcAft>
            <a:spcPts val="400"/>
          </a:spcAft>
          <a:defRPr sz="2400" dirty="0" err="1" smtClean="0">
            <a:solidFill>
              <a:schemeClr val="tx1"/>
            </a:solidFill>
          </a:defRPr>
        </a:defPPr>
      </a:lstStyle>
    </a:txDef>
  </a:objectDefaults>
  <a:extraClrSchemeLst/>
  <a:custClrLst>
    <a:custClr name="Green">
      <a:srgbClr val="2DB574"/>
    </a:custClr>
    <a:custClr name="Sky Blue">
      <a:srgbClr val="A5CEE3"/>
    </a:custClr>
    <a:custClr name="Lilac">
      <a:srgbClr val="E3D8F0"/>
    </a:custClr>
    <a:custClr name="Pastel Pink">
      <a:srgbClr val="FFE1EC"/>
    </a:custClr>
    <a:custClr name="Yellow Meringue">
      <a:srgbClr val="F3F0B9"/>
    </a:custClr>
    <a:custClr name="Delicate Turquoise">
      <a:srgbClr val="9FE5D8"/>
    </a:custClr>
    <a:custClr name=" -- ">
      <a:srgbClr val="FFFFFF"/>
    </a:custClr>
    <a:custClr name="Light Grey">
      <a:srgbClr val="E7EBF0"/>
    </a:custClr>
    <a:custClr name="Mid Grey">
      <a:srgbClr val="585858"/>
    </a:custClr>
  </a:custClrLst>
  <a:extLst>
    <a:ext uri="{05A4C25C-085E-4340-85A3-A5531E510DB2}">
      <thm15:themeFamily xmlns:thm15="http://schemas.microsoft.com/office/thememl/2012/main" name="Ipsos PPT template_EN_presentation_recovered.potx" id="{41255400-DA43-4DCB-A59B-9BBEC46D12E1}" vid="{B9387645-FFF9-4286-9641-A09DCE5FDF7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Barlow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Barlow"/>
        <a:font script="Bugi" typeface="Leelawadee UI"/>
        <a:font script="Bopo" typeface="Microsoft JhengHei"/>
        <a:font script="Java" typeface="Javanese Text"/>
        <a:font script="Lisu" typeface="Barlow"/>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Barlow" panose="020F0502020204030204"/>
        <a:ea typeface=""/>
        <a:cs typeface=""/>
        <a:font script="Jpan" typeface="游ゴシック"/>
        <a:font script="Hang" typeface="맑은 고딕"/>
        <a:font script="Hans" typeface="等线"/>
        <a:font script="Hant" typeface="新細明體"/>
        <a:font script="Arab" typeface="Barlow"/>
        <a:font script="Hebr" typeface="Barlow"/>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Barlow"/>
        <a:font script="Uigh" typeface="Microsoft Uighur"/>
        <a:font script="Geor" typeface="Sylfaen"/>
        <a:font script="Armn" typeface="Barlow"/>
        <a:font script="Bugi" typeface="Leelawadee UI"/>
        <a:font script="Bopo" typeface="Microsoft JhengHei"/>
        <a:font script="Java" typeface="Javanese Text"/>
        <a:font script="Lisu" typeface="Barlow"/>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Barlow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Barlow"/>
        <a:font script="Bugi" typeface="Leelawadee UI"/>
        <a:font script="Bopo" typeface="Microsoft JhengHei"/>
        <a:font script="Java" typeface="Javanese Text"/>
        <a:font script="Lisu" typeface="Barlow"/>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Barlow" panose="020F0502020204030204"/>
        <a:ea typeface=""/>
        <a:cs typeface=""/>
        <a:font script="Jpan" typeface="游ゴシック"/>
        <a:font script="Hang" typeface="맑은 고딕"/>
        <a:font script="Hans" typeface="等线"/>
        <a:font script="Hant" typeface="新細明體"/>
        <a:font script="Arab" typeface="Barlow"/>
        <a:font script="Hebr" typeface="Barlow"/>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Barlow"/>
        <a:font script="Uigh" typeface="Microsoft Uighur"/>
        <a:font script="Geor" typeface="Sylfaen"/>
        <a:font script="Armn" typeface="Barlow"/>
        <a:font script="Bugi" typeface="Leelawadee UI"/>
        <a:font script="Bopo" typeface="Microsoft JhengHei"/>
        <a:font script="Java" typeface="Javanese Text"/>
        <a:font script="Lisu" typeface="Barlow"/>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D53D4CEF66B844AFDAC2928DB807E4" ma:contentTypeVersion="12" ma:contentTypeDescription="Create a new document." ma:contentTypeScope="" ma:versionID="58e54b566db633989dcdba1406f36d7e">
  <xsd:schema xmlns:xsd="http://www.w3.org/2001/XMLSchema" xmlns:xs="http://www.w3.org/2001/XMLSchema" xmlns:p="http://schemas.microsoft.com/office/2006/metadata/properties" xmlns:ns2="10c470b6-6943-4b25-8840-1f9dda3bdcb8" xmlns:ns3="44624973-eda7-4d1d-840c-1d76c87d6b4a" targetNamespace="http://schemas.microsoft.com/office/2006/metadata/properties" ma:root="true" ma:fieldsID="c680aaf79b7fb4e0414865a92fd30b82" ns2:_="" ns3:_="">
    <xsd:import namespace="10c470b6-6943-4b25-8840-1f9dda3bdcb8"/>
    <xsd:import namespace="44624973-eda7-4d1d-840c-1d76c87d6b4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c470b6-6943-4b25-8840-1f9dda3bdcb8"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120647d-17bd-4a63-9afd-bbea8594ace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624973-eda7-4d1d-840c-1d76c87d6b4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a1497375-415a-4fb9-9d71-f8fbfa4e87dc}" ma:internalName="TaxCatchAll" ma:showField="CatchAllData" ma:web="44624973-eda7-4d1d-840c-1d76c87d6b4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0c470b6-6943-4b25-8840-1f9dda3bdcb8">
      <Terms xmlns="http://schemas.microsoft.com/office/infopath/2007/PartnerControls"/>
    </lcf76f155ced4ddcb4097134ff3c332f>
    <TaxCatchAll xmlns="44624973-eda7-4d1d-840c-1d76c87d6b4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645AA5-79E3-4FCA-8544-B537ADD99D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c470b6-6943-4b25-8840-1f9dda3bdcb8"/>
    <ds:schemaRef ds:uri="44624973-eda7-4d1d-840c-1d76c87d6b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9F5D46-0D18-4E51-B0BB-23A7F75C0A59}">
  <ds:schemaRefs>
    <ds:schemaRef ds:uri="http://purl.org/dc/dcmitype/"/>
    <ds:schemaRef ds:uri="http://www.w3.org/XML/1998/namespace"/>
    <ds:schemaRef ds:uri="http://schemas.microsoft.com/office/2006/metadata/properties"/>
    <ds:schemaRef ds:uri="http://purl.org/dc/term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a1549414-1dcc-402f-ba9b-44c1b3f5d57c"/>
    <ds:schemaRef ds:uri="85c76272-7e4d-4f8f-89d1-3b227e52ef43"/>
    <ds:schemaRef ds:uri="10c470b6-6943-4b25-8840-1f9dda3bdcb8"/>
    <ds:schemaRef ds:uri="44624973-eda7-4d1d-840c-1d76c87d6b4a"/>
  </ds:schemaRefs>
</ds:datastoreItem>
</file>

<file path=customXml/itemProps3.xml><?xml version="1.0" encoding="utf-8"?>
<ds:datastoreItem xmlns:ds="http://schemas.openxmlformats.org/officeDocument/2006/customXml" ds:itemID="{676A31D0-D410-459F-8B3A-5041DA332E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Ipsos PPT template_EN_presentation</Template>
  <TotalTime>1617</TotalTime>
  <Words>827</Words>
  <Application>Microsoft Office PowerPoint</Application>
  <PresentationFormat>Widescreen</PresentationFormat>
  <Paragraphs>155</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Wingdings</vt:lpstr>
      <vt:lpstr>Barlow</vt:lpstr>
      <vt:lpstr>Arial</vt:lpstr>
      <vt:lpstr>Wingdings 2</vt:lpstr>
      <vt:lpstr>Theme2</vt:lpstr>
      <vt:lpstr>Linking survey and web tracking data</vt:lpstr>
      <vt:lpstr>Contents</vt:lpstr>
      <vt:lpstr>Contents</vt:lpstr>
      <vt:lpstr>Ipsos iris is the only industry endorsed solution for online audience measurement in the UK</vt:lpstr>
      <vt:lpstr>PowerPoint Presentation</vt:lpstr>
      <vt:lpstr>Contents</vt:lpstr>
      <vt:lpstr>The panel</vt:lpstr>
      <vt:lpstr>Recruitment</vt:lpstr>
      <vt:lpstr>Process</vt:lpstr>
      <vt:lpstr>Management</vt:lpstr>
      <vt:lpstr>Contents</vt:lpstr>
      <vt:lpstr>Surveying panellists</vt:lpstr>
      <vt:lpstr>Example invitation</vt:lpstr>
      <vt:lpstr>Contents</vt:lpstr>
      <vt:lpstr>Costs</vt:lpstr>
      <vt:lpstr>Contents</vt:lpstr>
      <vt:lpstr>News plurality</vt:lpstr>
      <vt:lpstr>Adding new profiling variables to iris</vt:lpstr>
      <vt:lpstr>Gauging the nation</vt:lpstr>
      <vt:lpstr>THANK YOU</vt:lpstr>
      <vt:lpstr>Further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Ipsos Report</dc:subject>
  <dc:creator>Toby Crisp</dc:creator>
  <cp:lastModifiedBy>Toby Crisp</cp:lastModifiedBy>
  <cp:revision>1</cp:revision>
  <dcterms:created xsi:type="dcterms:W3CDTF">2025-01-20T09:07:04Z</dcterms:created>
  <dcterms:modified xsi:type="dcterms:W3CDTF">2025-02-25T10:26:01Z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0x010100C1D53D4CEF66B844AFDAC2928DB807E4</vt:lpwstr>
  </property>
</Properties>
</file>